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2" r:id="rId12"/>
    <p:sldId id="264" r:id="rId13"/>
    <p:sldId id="265" r:id="rId14"/>
    <p:sldId id="266" r:id="rId15"/>
    <p:sldId id="267" r:id="rId16"/>
    <p:sldId id="26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87"/>
    <p:restoredTop sz="94660"/>
  </p:normalViewPr>
  <p:slideViewPr>
    <p:cSldViewPr snapToGrid="0">
      <p:cViewPr varScale="1">
        <p:scale>
          <a:sx n="82" d="100"/>
          <a:sy n="82" d="100"/>
        </p:scale>
        <p:origin x="84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jh Jager Mateja" userId="57de334e-217b-43f5-b83d-dd8c6cc73695" providerId="ADAL" clId="{EC1BD413-27A4-4996-B420-5E33F98C8262}"/>
    <pc:docChg chg="modSld">
      <pc:chgData name="Rajh Jager Mateja" userId="57de334e-217b-43f5-b83d-dd8c6cc73695" providerId="ADAL" clId="{EC1BD413-27A4-4996-B420-5E33F98C8262}" dt="2025-01-14T08:53:36.049" v="89"/>
      <pc:docMkLst>
        <pc:docMk/>
      </pc:docMkLst>
      <pc:sldChg chg="modSp">
        <pc:chgData name="Rajh Jager Mateja" userId="57de334e-217b-43f5-b83d-dd8c6cc73695" providerId="ADAL" clId="{EC1BD413-27A4-4996-B420-5E33F98C8262}" dt="2025-01-14T08:40:57.169" v="13" actId="20577"/>
        <pc:sldMkLst>
          <pc:docMk/>
          <pc:sldMk cId="3986292138" sldId="257"/>
        </pc:sldMkLst>
        <pc:spChg chg="mod">
          <ac:chgData name="Rajh Jager Mateja" userId="57de334e-217b-43f5-b83d-dd8c6cc73695" providerId="ADAL" clId="{EC1BD413-27A4-4996-B420-5E33F98C8262}" dt="2025-01-14T08:40:23.036" v="5" actId="20577"/>
          <ac:spMkLst>
            <pc:docMk/>
            <pc:sldMk cId="3986292138" sldId="257"/>
            <ac:spMk id="2" creationId="{A9D7B064-C102-3562-73B5-1CB6F7C86050}"/>
          </ac:spMkLst>
        </pc:spChg>
        <pc:spChg chg="mod">
          <ac:chgData name="Rajh Jager Mateja" userId="57de334e-217b-43f5-b83d-dd8c6cc73695" providerId="ADAL" clId="{EC1BD413-27A4-4996-B420-5E33F98C8262}" dt="2025-01-14T08:40:57.169" v="13" actId="20577"/>
          <ac:spMkLst>
            <pc:docMk/>
            <pc:sldMk cId="3986292138" sldId="257"/>
            <ac:spMk id="5" creationId="{B353BA0F-1B9A-29EF-2057-4C3FF90659D9}"/>
          </ac:spMkLst>
        </pc:spChg>
      </pc:sldChg>
      <pc:sldChg chg="modSp">
        <pc:chgData name="Rajh Jager Mateja" userId="57de334e-217b-43f5-b83d-dd8c6cc73695" providerId="ADAL" clId="{EC1BD413-27A4-4996-B420-5E33F98C8262}" dt="2025-01-14T08:41:13.179" v="51" actId="20577"/>
        <pc:sldMkLst>
          <pc:docMk/>
          <pc:sldMk cId="886957344" sldId="258"/>
        </pc:sldMkLst>
        <pc:spChg chg="mod">
          <ac:chgData name="Rajh Jager Mateja" userId="57de334e-217b-43f5-b83d-dd8c6cc73695" providerId="ADAL" clId="{EC1BD413-27A4-4996-B420-5E33F98C8262}" dt="2025-01-14T08:41:13.179" v="51" actId="20577"/>
          <ac:spMkLst>
            <pc:docMk/>
            <pc:sldMk cId="886957344" sldId="258"/>
            <ac:spMk id="2" creationId="{8EB141A7-1B2F-C879-F521-AADB1FA06338}"/>
          </ac:spMkLst>
        </pc:spChg>
      </pc:sldChg>
      <pc:sldChg chg="modSp">
        <pc:chgData name="Rajh Jager Mateja" userId="57de334e-217b-43f5-b83d-dd8c6cc73695" providerId="ADAL" clId="{EC1BD413-27A4-4996-B420-5E33F98C8262}" dt="2025-01-14T08:48:48.001" v="56" actId="20577"/>
        <pc:sldMkLst>
          <pc:docMk/>
          <pc:sldMk cId="1081007556" sldId="259"/>
        </pc:sldMkLst>
        <pc:spChg chg="mod">
          <ac:chgData name="Rajh Jager Mateja" userId="57de334e-217b-43f5-b83d-dd8c6cc73695" providerId="ADAL" clId="{EC1BD413-27A4-4996-B420-5E33F98C8262}" dt="2025-01-14T08:41:23.083" v="52"/>
          <ac:spMkLst>
            <pc:docMk/>
            <pc:sldMk cId="1081007556" sldId="259"/>
            <ac:spMk id="2" creationId="{28D5D246-79F7-53C7-040C-12EE4FBB55F5}"/>
          </ac:spMkLst>
        </pc:spChg>
        <pc:spChg chg="mod">
          <ac:chgData name="Rajh Jager Mateja" userId="57de334e-217b-43f5-b83d-dd8c6cc73695" providerId="ADAL" clId="{EC1BD413-27A4-4996-B420-5E33F98C8262}" dt="2025-01-14T08:48:48.001" v="56" actId="20577"/>
          <ac:spMkLst>
            <pc:docMk/>
            <pc:sldMk cId="1081007556" sldId="259"/>
            <ac:spMk id="3" creationId="{8A83E8B1-68D9-37A4-BBE1-6B2514B758C6}"/>
          </ac:spMkLst>
        </pc:spChg>
      </pc:sldChg>
      <pc:sldChg chg="modSp">
        <pc:chgData name="Rajh Jager Mateja" userId="57de334e-217b-43f5-b83d-dd8c6cc73695" providerId="ADAL" clId="{EC1BD413-27A4-4996-B420-5E33F98C8262}" dt="2025-01-14T08:49:20.308" v="61" actId="20577"/>
        <pc:sldMkLst>
          <pc:docMk/>
          <pc:sldMk cId="2432542120" sldId="260"/>
        </pc:sldMkLst>
        <pc:spChg chg="mod">
          <ac:chgData name="Rajh Jager Mateja" userId="57de334e-217b-43f5-b83d-dd8c6cc73695" providerId="ADAL" clId="{EC1BD413-27A4-4996-B420-5E33F98C8262}" dt="2025-01-14T08:48:58.562" v="57"/>
          <ac:spMkLst>
            <pc:docMk/>
            <pc:sldMk cId="2432542120" sldId="260"/>
            <ac:spMk id="2" creationId="{965A9B02-4F90-EACF-80DE-BB31DA4CFFF6}"/>
          </ac:spMkLst>
        </pc:spChg>
        <pc:spChg chg="mod">
          <ac:chgData name="Rajh Jager Mateja" userId="57de334e-217b-43f5-b83d-dd8c6cc73695" providerId="ADAL" clId="{EC1BD413-27A4-4996-B420-5E33F98C8262}" dt="2025-01-14T08:49:20.308" v="61" actId="20577"/>
          <ac:spMkLst>
            <pc:docMk/>
            <pc:sldMk cId="2432542120" sldId="260"/>
            <ac:spMk id="3" creationId="{0EDED02E-A557-150E-7457-A907D34E3483}"/>
          </ac:spMkLst>
        </pc:spChg>
      </pc:sldChg>
      <pc:sldChg chg="modSp">
        <pc:chgData name="Rajh Jager Mateja" userId="57de334e-217b-43f5-b83d-dd8c6cc73695" providerId="ADAL" clId="{EC1BD413-27A4-4996-B420-5E33F98C8262}" dt="2025-01-14T08:49:49.569" v="66" actId="20577"/>
        <pc:sldMkLst>
          <pc:docMk/>
          <pc:sldMk cId="15956596" sldId="261"/>
        </pc:sldMkLst>
        <pc:spChg chg="mod">
          <ac:chgData name="Rajh Jager Mateja" userId="57de334e-217b-43f5-b83d-dd8c6cc73695" providerId="ADAL" clId="{EC1BD413-27A4-4996-B420-5E33F98C8262}" dt="2025-01-14T08:49:35.200" v="62"/>
          <ac:spMkLst>
            <pc:docMk/>
            <pc:sldMk cId="15956596" sldId="261"/>
            <ac:spMk id="2" creationId="{C9C7EDD8-FF8E-DA73-8DDB-1A4424AAF8C6}"/>
          </ac:spMkLst>
        </pc:spChg>
        <pc:spChg chg="mod">
          <ac:chgData name="Rajh Jager Mateja" userId="57de334e-217b-43f5-b83d-dd8c6cc73695" providerId="ADAL" clId="{EC1BD413-27A4-4996-B420-5E33F98C8262}" dt="2025-01-14T08:49:49.569" v="66" actId="20577"/>
          <ac:spMkLst>
            <pc:docMk/>
            <pc:sldMk cId="15956596" sldId="261"/>
            <ac:spMk id="3" creationId="{DE35A2F9-7CBB-3E8F-3A2D-85136504594E}"/>
          </ac:spMkLst>
        </pc:spChg>
      </pc:sldChg>
      <pc:sldChg chg="modSp">
        <pc:chgData name="Rajh Jager Mateja" userId="57de334e-217b-43f5-b83d-dd8c6cc73695" providerId="ADAL" clId="{EC1BD413-27A4-4996-B420-5E33F98C8262}" dt="2025-01-14T08:50:23.918" v="68"/>
        <pc:sldMkLst>
          <pc:docMk/>
          <pc:sldMk cId="3795132791" sldId="262"/>
        </pc:sldMkLst>
        <pc:spChg chg="mod">
          <ac:chgData name="Rajh Jager Mateja" userId="57de334e-217b-43f5-b83d-dd8c6cc73695" providerId="ADAL" clId="{EC1BD413-27A4-4996-B420-5E33F98C8262}" dt="2025-01-14T08:50:23.918" v="68"/>
          <ac:spMkLst>
            <pc:docMk/>
            <pc:sldMk cId="3795132791" sldId="262"/>
            <ac:spMk id="2" creationId="{1B867D35-64D5-F865-2562-88D0A712E5F6}"/>
          </ac:spMkLst>
        </pc:spChg>
      </pc:sldChg>
      <pc:sldChg chg="modSp">
        <pc:chgData name="Rajh Jager Mateja" userId="57de334e-217b-43f5-b83d-dd8c6cc73695" providerId="ADAL" clId="{EC1BD413-27A4-4996-B420-5E33F98C8262}" dt="2025-01-14T08:50:10.965" v="67"/>
        <pc:sldMkLst>
          <pc:docMk/>
          <pc:sldMk cId="1738135573" sldId="263"/>
        </pc:sldMkLst>
        <pc:spChg chg="mod">
          <ac:chgData name="Rajh Jager Mateja" userId="57de334e-217b-43f5-b83d-dd8c6cc73695" providerId="ADAL" clId="{EC1BD413-27A4-4996-B420-5E33F98C8262}" dt="2025-01-14T08:50:10.965" v="67"/>
          <ac:spMkLst>
            <pc:docMk/>
            <pc:sldMk cId="1738135573" sldId="263"/>
            <ac:spMk id="2" creationId="{D9E456D3-16EF-EFBE-70C5-46B1545BA71B}"/>
          </ac:spMkLst>
        </pc:spChg>
      </pc:sldChg>
      <pc:sldChg chg="modSp">
        <pc:chgData name="Rajh Jager Mateja" userId="57de334e-217b-43f5-b83d-dd8c6cc73695" providerId="ADAL" clId="{EC1BD413-27A4-4996-B420-5E33F98C8262}" dt="2025-01-14T08:50:32.488" v="69"/>
        <pc:sldMkLst>
          <pc:docMk/>
          <pc:sldMk cId="3824438517" sldId="264"/>
        </pc:sldMkLst>
        <pc:spChg chg="mod">
          <ac:chgData name="Rajh Jager Mateja" userId="57de334e-217b-43f5-b83d-dd8c6cc73695" providerId="ADAL" clId="{EC1BD413-27A4-4996-B420-5E33F98C8262}" dt="2025-01-14T08:50:32.488" v="69"/>
          <ac:spMkLst>
            <pc:docMk/>
            <pc:sldMk cId="3824438517" sldId="264"/>
            <ac:spMk id="2" creationId="{7AC588FE-C343-925F-1A1E-FB94C29D7D14}"/>
          </ac:spMkLst>
        </pc:spChg>
      </pc:sldChg>
      <pc:sldChg chg="modSp">
        <pc:chgData name="Rajh Jager Mateja" userId="57de334e-217b-43f5-b83d-dd8c6cc73695" providerId="ADAL" clId="{EC1BD413-27A4-4996-B420-5E33F98C8262}" dt="2025-01-14T08:50:52.941" v="71"/>
        <pc:sldMkLst>
          <pc:docMk/>
          <pc:sldMk cId="3903733497" sldId="265"/>
        </pc:sldMkLst>
        <pc:spChg chg="mod">
          <ac:chgData name="Rajh Jager Mateja" userId="57de334e-217b-43f5-b83d-dd8c6cc73695" providerId="ADAL" clId="{EC1BD413-27A4-4996-B420-5E33F98C8262}" dt="2025-01-14T08:50:45.481" v="70"/>
          <ac:spMkLst>
            <pc:docMk/>
            <pc:sldMk cId="3903733497" sldId="265"/>
            <ac:spMk id="2" creationId="{E16B8DB5-3568-992C-49B9-55E5D7BBE011}"/>
          </ac:spMkLst>
        </pc:spChg>
        <pc:spChg chg="mod">
          <ac:chgData name="Rajh Jager Mateja" userId="57de334e-217b-43f5-b83d-dd8c6cc73695" providerId="ADAL" clId="{EC1BD413-27A4-4996-B420-5E33F98C8262}" dt="2025-01-14T08:50:52.941" v="71"/>
          <ac:spMkLst>
            <pc:docMk/>
            <pc:sldMk cId="3903733497" sldId="265"/>
            <ac:spMk id="9" creationId="{3E2E1C62-E160-F939-1B21-C075ECC53B33}"/>
          </ac:spMkLst>
        </pc:spChg>
      </pc:sldChg>
      <pc:sldChg chg="modSp">
        <pc:chgData name="Rajh Jager Mateja" userId="57de334e-217b-43f5-b83d-dd8c6cc73695" providerId="ADAL" clId="{EC1BD413-27A4-4996-B420-5E33F98C8262}" dt="2025-01-14T08:51:08.607" v="73"/>
        <pc:sldMkLst>
          <pc:docMk/>
          <pc:sldMk cId="1675060661" sldId="266"/>
        </pc:sldMkLst>
        <pc:spChg chg="mod">
          <ac:chgData name="Rajh Jager Mateja" userId="57de334e-217b-43f5-b83d-dd8c6cc73695" providerId="ADAL" clId="{EC1BD413-27A4-4996-B420-5E33F98C8262}" dt="2025-01-14T08:51:01.836" v="72"/>
          <ac:spMkLst>
            <pc:docMk/>
            <pc:sldMk cId="1675060661" sldId="266"/>
            <ac:spMk id="2" creationId="{E82AC6CB-9C50-FE40-BD08-4B8727242BCE}"/>
          </ac:spMkLst>
        </pc:spChg>
        <pc:spChg chg="mod">
          <ac:chgData name="Rajh Jager Mateja" userId="57de334e-217b-43f5-b83d-dd8c6cc73695" providerId="ADAL" clId="{EC1BD413-27A4-4996-B420-5E33F98C8262}" dt="2025-01-14T08:51:08.607" v="73"/>
          <ac:spMkLst>
            <pc:docMk/>
            <pc:sldMk cId="1675060661" sldId="266"/>
            <ac:spMk id="3" creationId="{042C6959-ECEF-5FE1-ED3E-062559E49205}"/>
          </ac:spMkLst>
        </pc:spChg>
      </pc:sldChg>
      <pc:sldChg chg="modSp">
        <pc:chgData name="Rajh Jager Mateja" userId="57de334e-217b-43f5-b83d-dd8c6cc73695" providerId="ADAL" clId="{EC1BD413-27A4-4996-B420-5E33F98C8262}" dt="2025-01-14T08:51:16.697" v="74"/>
        <pc:sldMkLst>
          <pc:docMk/>
          <pc:sldMk cId="1880958280" sldId="267"/>
        </pc:sldMkLst>
        <pc:spChg chg="mod">
          <ac:chgData name="Rajh Jager Mateja" userId="57de334e-217b-43f5-b83d-dd8c6cc73695" providerId="ADAL" clId="{EC1BD413-27A4-4996-B420-5E33F98C8262}" dt="2025-01-14T08:51:16.697" v="74"/>
          <ac:spMkLst>
            <pc:docMk/>
            <pc:sldMk cId="1880958280" sldId="267"/>
            <ac:spMk id="2" creationId="{7AC588FE-C343-925F-1A1E-FB94C29D7D14}"/>
          </ac:spMkLst>
        </pc:spChg>
      </pc:sldChg>
      <pc:sldChg chg="modSp">
        <pc:chgData name="Rajh Jager Mateja" userId="57de334e-217b-43f5-b83d-dd8c6cc73695" providerId="ADAL" clId="{EC1BD413-27A4-4996-B420-5E33F98C8262}" dt="2025-01-14T08:53:36.049" v="89"/>
        <pc:sldMkLst>
          <pc:docMk/>
          <pc:sldMk cId="778445442" sldId="268"/>
        </pc:sldMkLst>
        <pc:spChg chg="mod">
          <ac:chgData name="Rajh Jager Mateja" userId="57de334e-217b-43f5-b83d-dd8c6cc73695" providerId="ADAL" clId="{EC1BD413-27A4-4996-B420-5E33F98C8262}" dt="2025-01-14T08:51:26.227" v="75"/>
          <ac:spMkLst>
            <pc:docMk/>
            <pc:sldMk cId="778445442" sldId="268"/>
            <ac:spMk id="2" creationId="{15298988-3899-CFD9-298F-08BD2BB0DD7A}"/>
          </ac:spMkLst>
        </pc:spChg>
        <pc:spChg chg="mod">
          <ac:chgData name="Rajh Jager Mateja" userId="57de334e-217b-43f5-b83d-dd8c6cc73695" providerId="ADAL" clId="{EC1BD413-27A4-4996-B420-5E33F98C8262}" dt="2025-01-14T08:53:36.049" v="89"/>
          <ac:spMkLst>
            <pc:docMk/>
            <pc:sldMk cId="778445442" sldId="268"/>
            <ac:spMk id="3" creationId="{7DA514B3-2F11-5EA4-0F4B-763789FDC8B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6D8D1-665B-4547-874B-8C3AB8A8DF4D}" type="datetimeFigureOut">
              <a:rPr lang="en-GB" smtClean="0"/>
              <a:t>14/01/2025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DD89D-4B9B-814C-B0F0-B7C55B2DB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358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299AA-75B1-8CBB-BDC4-E216E417DC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8FC9A1-2D8E-9BDB-08E2-3B17EC45D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E0032-FC5B-C3B4-6140-5E6BAA220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DA247-9E0D-F341-AAAA-69E66BFBDB44}" type="datetime1">
              <a:rPr lang="en-IE" smtClean="0"/>
              <a:t>14/01/2025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E4586-E02B-71B2-B7F2-DE261FDC1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1AF5A-C0B0-6518-D882-F3A00172E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287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E2081-A836-D609-D038-867089B6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5C55C5-F605-2838-1DFC-14E1D1493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DB43B-9290-6813-02B2-8E3E46816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A8813-4146-B745-97E5-92F896D92A9A}" type="datetime1">
              <a:rPr lang="en-IE" smtClean="0"/>
              <a:t>14/01/2025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DFC89-1B12-1C51-7565-C9F9DAB94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DA7FB-4706-F2E2-2F05-6CE8A2A7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0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4E467D-73FD-1F18-7B64-DB61366AD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54E405-15DA-A8C7-218C-F1D4D1FBA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A35B1-C5C3-30C5-242C-8CD729AC6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243CB-404E-2E48-B63B-7B0C7928B1D8}" type="datetime1">
              <a:rPr lang="en-IE" smtClean="0"/>
              <a:t>14/01/2025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6735A-F786-D2ED-484E-A0966D249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1D4C6-B280-8AEF-DD08-AFA31806B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298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70F33-4A64-0651-4614-94E9B128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BCA9A-93CD-CFDD-648D-6EBFBD0B1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75EA4F-C0AB-DECA-794C-6DB5A68D7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72FA9-3D5F-A849-8E19-AB355DDB51DC}" type="datetime1">
              <a:rPr lang="en-IE" smtClean="0"/>
              <a:t>14/01/2025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AC508-A55A-488B-B422-643DECC6B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1894B-0B40-279F-FF88-F63210DCD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07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A3F6-1485-FC8B-D8BB-FE59B5237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F6668-A5A5-374F-1E14-25BFC9A64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B1A3D-D232-C399-BBCE-EF373239D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32C4-1478-3D4B-8C03-ECF5CC4A4B85}" type="datetime1">
              <a:rPr lang="en-IE" smtClean="0"/>
              <a:t>14/01/2025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C3C95-B896-3C58-17EB-84D8B9CB7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5352D-E454-E4C5-DA4D-52F1498E0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57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75CDA-1119-15CE-C3D6-C77DDD372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EC491-4426-AD11-04C7-A754DDF19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BAE3B4-F2B5-9495-D98F-589685D1A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32625-2C80-2ADF-3ABD-AC0CDD882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B87B-0634-DB49-8D56-FBB7F1479AB4}" type="datetime1">
              <a:rPr lang="en-IE" smtClean="0"/>
              <a:t>14/01/2025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E018AA-CE49-7CA2-8351-BF0F5E3A0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93CE8E-C3D8-8FF9-CBC7-5F7D49162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54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B73F6-031C-402D-DE7C-87FDEA22A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F94E1F-E958-BED6-64EC-1A7A12025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16AA2-FE6E-81FC-46DF-DFB33D9462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98659D-0CA0-9E76-15F5-6AFC728E43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5B22A-4E38-6921-A33B-4D637302A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B770FE-757B-5A6E-7439-AD80BBBE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E279C-B52A-A442-9BF6-490AFCDED662}" type="datetime1">
              <a:rPr lang="en-IE" smtClean="0"/>
              <a:t>14/01/2025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68DCD5-4EF5-78F5-100D-922A4A131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AF12D9-C45F-C4ED-836E-C816F8CA3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549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1952E-190D-BDF5-864D-45DB1FE34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557054-E165-CBA4-E449-FD701182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D6401-7EFE-E541-ACE5-B023CEE957A6}" type="datetime1">
              <a:rPr lang="en-IE" smtClean="0"/>
              <a:t>14/01/2025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C2E257-4ED2-880D-845F-B454FEA7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DFA44F-1E89-04FE-6C2D-0339200B4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0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55F18E-EC28-8983-112F-8CCE3408C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8181F-9A2E-8E4C-A2BF-F29AC6A23C5C}" type="datetime1">
              <a:rPr lang="en-IE" smtClean="0"/>
              <a:t>14/01/2025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84D06C-064C-71FC-20AC-E281477A9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3BA6D3-6A52-4AC0-8CE2-0CBFFC31D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617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88FB3-3AE2-32D3-182A-919BAC904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9D956-766A-EC12-D2AA-402082CD6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1AEFA-6E8F-5032-7458-19FB95504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FD5BE-42AF-CB85-6455-F15C92A3A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F35A2-0AFE-D14D-BC9F-160490D3F02A}" type="datetime1">
              <a:rPr lang="en-IE" smtClean="0"/>
              <a:t>14/01/2025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CFC7D-6C9B-8E4E-AB27-8A5389867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73150-8981-D2B4-2D2F-9E8F8570B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02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FB0FD-A6EC-C92D-FAC6-CE377418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9B7AA5-23B9-567A-164E-D5BF00B53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20810A-B571-31FF-36E0-1F41F9E4B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0BA70-DB43-432E-CF8A-46AD1FFC4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37F80-0EF1-7C46-85C1-5C05940B77A4}" type="datetime1">
              <a:rPr lang="en-IE" smtClean="0"/>
              <a:t>14/01/2025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EC345-840C-3AE5-FF1E-D876964F8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D8038-01CA-CE6E-092B-055B33CD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12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"/>
            <a:lum/>
          </a:blip>
          <a:srcRect/>
          <a:stretch>
            <a:fillRect l="16000" t="4000" r="15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A8CD52-06ED-EBB7-2DEC-19D759ACA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3BF1D-8225-152A-E42E-CB2F0D2FD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0B587-D4D0-48EE-67A7-B2DBF19380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208F4-71A0-BD45-A2A8-2C20AD534478}" type="datetime1">
              <a:rPr lang="en-IE" smtClean="0"/>
              <a:t>14/01/2025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3CAC5-6BEA-DF90-CF7F-5D51C2B7C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A65A7-F3E4-1C36-48CF-F76FEB233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5BC0E-F056-514F-8923-57E28722DE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67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news/2019/jan/28/can-we-ditch-intensive-farming-and-still-feed-the-world" TargetMode="External"/><Relationship Id="rId2" Type="http://schemas.openxmlformats.org/officeDocument/2006/relationships/hyperlink" Target="https://www.wfp.org/news/hunger-numbers-stubbornly-high-three-consecutive-years-global-crises-deepen-un-report#:~:text=The%20report%20highlights%20that%20access,amid%20the%20COVID%2D19%20pandemic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ao.org/family-farming/detail/en/c/1412923/" TargetMode="External"/><Relationship Id="rId4" Type="http://schemas.openxmlformats.org/officeDocument/2006/relationships/hyperlink" Target="https://afsafrica.org/wp-content/uploads/2020/12/yve_compressed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8" name="Rectangle 1047">
            <a:extLst>
              <a:ext uri="{FF2B5EF4-FFF2-40B4-BE49-F238E27FC236}">
                <a16:creationId xmlns:a16="http://schemas.microsoft.com/office/drawing/2014/main" id="{6DBF50F6-DD88-4D9F-B7D3-79B989980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0" name="Rectangle 1049">
            <a:extLst>
              <a:ext uri="{FF2B5EF4-FFF2-40B4-BE49-F238E27FC236}">
                <a16:creationId xmlns:a16="http://schemas.microsoft.com/office/drawing/2014/main" id="{916BBDC2-6929-469E-B7C4-A03E77BF9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EFBB9F-7338-31C9-9BDD-EBECE66ED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672" y="5434228"/>
            <a:ext cx="10640754" cy="775845"/>
          </a:xfrm>
        </p:spPr>
        <p:txBody>
          <a:bodyPr anchor="ctr">
            <a:normAutofit/>
          </a:bodyPr>
          <a:lstStyle/>
          <a:p>
            <a:pPr algn="l"/>
            <a:r>
              <a:rPr lang="sl-SI" sz="4000" dirty="0">
                <a:solidFill>
                  <a:schemeClr val="tx2"/>
                </a:solidFill>
              </a:rPr>
              <a:t>Krožno kmetijstvo</a:t>
            </a:r>
            <a:endParaRPr lang="en-GB" sz="4000" dirty="0">
              <a:solidFill>
                <a:schemeClr val="tx2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52CB54-A134-2EE2-52B5-06BDD2FE9C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672" y="4980231"/>
            <a:ext cx="9163757" cy="450447"/>
          </a:xfrm>
        </p:spPr>
        <p:txBody>
          <a:bodyPr anchor="ctr">
            <a:normAutofit/>
          </a:bodyPr>
          <a:lstStyle/>
          <a:p>
            <a:pPr algn="l"/>
            <a:r>
              <a:rPr lang="sl-SI" sz="2000" dirty="0">
                <a:solidFill>
                  <a:schemeClr val="tx2"/>
                </a:solidFill>
              </a:rPr>
              <a:t>Vaje v razredu</a:t>
            </a:r>
            <a:endParaRPr lang="en-GB" sz="2000" dirty="0">
              <a:solidFill>
                <a:schemeClr val="tx2"/>
              </a:solidFill>
            </a:endParaRPr>
          </a:p>
        </p:txBody>
      </p:sp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C344E6B5-C9F5-4338-9E33-003B12373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 flipH="1">
            <a:off x="-176402" y="170309"/>
            <a:ext cx="2514948" cy="2174333"/>
            <a:chOff x="-305" y="-4155"/>
            <a:chExt cx="2514948" cy="2174333"/>
          </a:xfrm>
        </p:grpSpPr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C90B0F8D-9E81-4DE8-95D5-1A26E9390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830BA43A-83E9-4C67-92A6-F247FB3700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92F3A0CC-EBFE-405D-B0C0-27DE361ED5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DF2E853E-B55A-4FFD-B90E-6FB4F31BD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37" name="Video 1036" descr="Windmills">
            <a:extLst>
              <a:ext uri="{FF2B5EF4-FFF2-40B4-BE49-F238E27FC236}">
                <a16:creationId xmlns:a16="http://schemas.microsoft.com/office/drawing/2014/main" id="{A757FCA5-CFE9-7976-7C31-5B9A39101E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1" b="1"/>
          <a:stretch/>
        </p:blipFill>
        <p:spPr>
          <a:xfrm>
            <a:off x="2899877" y="445153"/>
            <a:ext cx="6392247" cy="3585427"/>
          </a:xfrm>
          <a:prstGeom prst="rect">
            <a:avLst/>
          </a:prstGeom>
        </p:spPr>
      </p:pic>
      <p:grpSp>
        <p:nvGrpSpPr>
          <p:cNvPr id="1058" name="Group 1057">
            <a:extLst>
              <a:ext uri="{FF2B5EF4-FFF2-40B4-BE49-F238E27FC236}">
                <a16:creationId xmlns:a16="http://schemas.microsoft.com/office/drawing/2014/main" id="{FDFEDBF7-8E2C-46B8-9095-AE1D77E21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130554" y="4560733"/>
            <a:ext cx="3061445" cy="2297266"/>
            <a:chOff x="-305" y="-1"/>
            <a:chExt cx="3832880" cy="2876136"/>
          </a:xfrm>
        </p:grpSpPr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60202872-FBB0-4F11-BC49-9FB400B21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0DEB2F40-D411-4D44-9638-AE0342C7F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507F7D91-A991-4196-AF73-327E04B562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178739A9-E67C-40E5-9468-0A68AEC54E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2" descr="Circle2">
            <a:extLst>
              <a:ext uri="{FF2B5EF4-FFF2-40B4-BE49-F238E27FC236}">
                <a16:creationId xmlns:a16="http://schemas.microsoft.com/office/drawing/2014/main" id="{EF4C6B2C-940C-574E-7B92-B5C29C49B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921" y="5455921"/>
            <a:ext cx="1402080" cy="14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70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8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video>
              <p:cMediaNode vol="83333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3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8DB5-3568-992C-49B9-55E5D7BB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Kmetijstvo</a:t>
            </a:r>
            <a:r>
              <a:rPr lang="en-GB" b="1" dirty="0"/>
              <a:t> v </a:t>
            </a:r>
            <a:r>
              <a:rPr lang="en-GB" b="1" dirty="0" err="1"/>
              <a:t>industrijskem</a:t>
            </a:r>
            <a:r>
              <a:rPr lang="en-GB" b="1" dirty="0"/>
              <a:t> </a:t>
            </a:r>
            <a:r>
              <a:rPr lang="en-GB" b="1" dirty="0" err="1"/>
              <a:t>obsegu</a:t>
            </a:r>
            <a:endParaRPr lang="en-GB" b="1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E2E1C62-E160-F939-1B21-C075ECC53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Navedite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prednosti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slabosti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industrijskega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obsega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Opredelite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besedne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zveze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ideje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opisane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člankih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3733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AC6CB-9C50-FE40-BD08-4B8727242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Majhne</a:t>
            </a:r>
            <a:r>
              <a:rPr lang="en-GB" b="1" dirty="0"/>
              <a:t> </a:t>
            </a:r>
            <a:r>
              <a:rPr lang="en-GB" b="1" dirty="0" err="1"/>
              <a:t>družinske</a:t>
            </a:r>
            <a:r>
              <a:rPr lang="en-GB" b="1" dirty="0"/>
              <a:t> </a:t>
            </a:r>
            <a:r>
              <a:rPr lang="en-GB" b="1" dirty="0" err="1"/>
              <a:t>kmetije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C6959-ECEF-5FE1-ED3E-062559E49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Naštejte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prednosti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slabosti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malih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družinskih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kmetij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Določite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besedne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zveze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ideje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opisane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</a:t>
            </a:r>
            <a:r>
              <a:rPr lang="en-IE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člankih</a:t>
            </a:r>
            <a:r>
              <a:rPr lang="en-I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5060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6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Vaja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4: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Razprava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razredu</a:t>
            </a:r>
            <a:br>
              <a:rPr lang="en-IE" sz="6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880958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98988-3899-CFD9-298F-08BD2BB0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Veliko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kmetijstvo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primerjavi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majhnimi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družinskimi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kmetijami</a:t>
            </a:r>
            <a:r>
              <a:rPr lang="en-IE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514B3-2F11-5EA4-0F4B-763789FDC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636"/>
            <a:ext cx="10515600" cy="4618327"/>
          </a:xfrm>
        </p:spPr>
        <p:txBody>
          <a:bodyPr>
            <a:normAutofit/>
          </a:bodyPr>
          <a:lstStyle/>
          <a:p>
            <a:pPr marL="342900" lvl="0" indent="-342900">
              <a:tabLst>
                <a:tab pos="457200" algn="l"/>
              </a:tabLst>
            </a:pP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Izberite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poveljnika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skupine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svoji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skupini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predstavite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svojo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stran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spora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Poskusite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upoštevati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svojega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nasprotnika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 se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lahko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zoperstavili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argumentom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Razdelite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med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posamezne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člane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skupine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Razmislite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vrstnem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redu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katerem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govorili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svojo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skupino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 o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bodo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prehajale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drugo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Bodite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pripravljeni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ovržete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nasprotne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strani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Ko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govori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vaš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nasprotnik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delajte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zapiske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med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razpravo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dopolnite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svoje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metom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kovanca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izberite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katera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skupina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govorila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prva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Debato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začel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kapetan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skupine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zmagala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metu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kovanca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Debato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nadaljeval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kapetan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nasprotne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ekipe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Ekipi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izmenjavali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govorjenju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Kapetan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vsake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ekipe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imel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možnost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koncu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razprave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ovrže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zadnjega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vse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govornike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nasprotne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ekipe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Razred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glasovanjem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odločil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katera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ekipa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v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razpravi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podala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bolj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prepričljive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argumente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445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7B064-C102-3562-73B5-1CB6F7C86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3 </a:t>
            </a:r>
            <a:r>
              <a:rPr lang="sl-SI" b="1" dirty="0"/>
              <a:t>članki</a:t>
            </a:r>
            <a:endParaRPr lang="en-GB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53BA0F-1B9A-29EF-2057-4C3FF9065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Število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žrtev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lakote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zaradi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poglabljanja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svetovnih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kriz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leta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vztrajno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visoko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Poročilo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ZN,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dostopno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https://www.wfp.org/news/hunger-numbers-stubbornly-high-three-consecutive-years-global-crises-deepen-un-report#:~:text=The%20report%20highlights%20that%20access,amid%20the%20COVID%2D19%20pandemic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lahko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opustimo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intenzivno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kmetovanje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vedno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nahranimo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svet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voljo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https://www.theguardian.com/news/2019/jan/28/can-we-ditch-intensive-farming-and-still-feed-the-world</a:t>
            </a:r>
            <a:r>
              <a:rPr lang="en-IE" dirty="0">
                <a:effectLst/>
              </a:rPr>
              <a:t> </a:t>
            </a:r>
          </a:p>
          <a:p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Agroekološko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usposabljanje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bioloških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gnojilih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izboljšuje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preživetje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žensk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Togu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voljo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https://afsafrica.org/wp-content/uploads/2020/12/yve_compressed.pdf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l-SI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https://www.fao.org/family-farming/detail/en/c/1412923/</a:t>
            </a:r>
            <a: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292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141A7-1B2F-C879-F521-AADB1FA06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351" y="244942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sl-SI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Vaja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1: </a:t>
            </a:r>
            <a:r>
              <a:rPr lang="sl-SI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sl-SI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en-IE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</a:t>
            </a:r>
            <a:r>
              <a:rPr lang="sl-SI" sz="6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ija</a:t>
            </a:r>
            <a:r>
              <a:rPr lang="sl-SI" sz="6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razredu</a:t>
            </a:r>
            <a:br>
              <a:rPr lang="en-I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95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5D246-79F7-53C7-040C-12EE4FBB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Število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žrtev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lakote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zaradi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poglabljanja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svetovnih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kriz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že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tri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leta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vztrajno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visoko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Poročilo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ZN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3E8B1-68D9-37A4-BBE1-6B2514B75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Katera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ključna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izpostavljena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vprašanja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menite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jih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mogoče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rešiti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obstajajo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kakšni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zunanji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dejavniki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lahko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povečali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težave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npr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naraščajoče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prebivalstvo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razpoložljivost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zemljišč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naraščajoče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temperature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itd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Kaj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lahko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vlade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storijo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reševanje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teh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vprašanj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00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A9B02-4F90-EACF-80DE-BB31DA4C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lahko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opustimo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intenzivno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kmetovanje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še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vedno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nahranimo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svet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ED02E-A557-150E-7457-A907D34E3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so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bili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članki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zaskrbljujoči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optimistični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Kateri so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bili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glavni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pomisleki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menite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da bi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lahko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opredeljenimi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rešitvami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odpravili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navedene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pomisleke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lahko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zamislite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kakšne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druge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možne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rešitve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254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7EDD8-FF8E-DA73-8DDB-1A4424AAF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Agroekološko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usposabljanje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bio-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gnojilih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izboljšuje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preživetje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žensk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Togu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5A2F9-7CBB-3E8F-3A2D-851365045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čem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bila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težava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Kaj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povzročilo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težavo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ta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rešitev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celoti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rešuje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težavo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sl-SI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200000"/>
              </a:lnSpc>
              <a:buFont typeface="+mj-lt"/>
              <a:buAutoNum type="alphaLcPeriod"/>
            </a:pP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obstaja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kaj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lahko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spremenilo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njihov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položaj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npr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financiranje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izobraževanje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dostop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trgov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prodajo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pridelkov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itd</a:t>
            </a:r>
            <a:r>
              <a:rPr lang="en-IE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5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456D3-16EF-EFBE-70C5-46B1545BA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163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Vaja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Usklajevanje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ciljev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trajnostnega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razvoja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Združenih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narodov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738135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67D35-64D5-F865-2562-88D0A712E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Kateri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cilji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trajnostnega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razvoja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pomembni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agroekološko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študijo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primera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Togu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en-IE" sz="3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zakaj</a:t>
            </a:r>
            <a:r>
              <a:rPr lang="en-IE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GB" sz="3200" dirty="0"/>
          </a:p>
        </p:txBody>
      </p:sp>
      <p:pic>
        <p:nvPicPr>
          <p:cNvPr id="4" name="Content Placeholder 3" descr="A chart of goals with icons&#10;&#10;Description automatically generated with medium confidence">
            <a:extLst>
              <a:ext uri="{FF2B5EF4-FFF2-40B4-BE49-F238E27FC236}">
                <a16:creationId xmlns:a16="http://schemas.microsoft.com/office/drawing/2014/main" id="{B59F6875-6E81-7435-6D9C-70AA3DBBA8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11870"/>
            <a:ext cx="8229600" cy="4881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132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588FE-C343-925F-1A1E-FB94C29D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6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Vaja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3: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Industrijsko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kmetijstvo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V.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majhne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družinske</a:t>
            </a:r>
            <a:r>
              <a:rPr lang="en-IE" sz="6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IE" sz="6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kmetije</a:t>
            </a:r>
            <a:br>
              <a:rPr lang="en-IE" sz="6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824438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67028E6B6D307498E601D931E9A2C56" ma:contentTypeVersion="18" ma:contentTypeDescription="Ustvari nov dokument." ma:contentTypeScope="" ma:versionID="c6559de3915fdc6f04dc450c2ff64e7f">
  <xsd:schema xmlns:xsd="http://www.w3.org/2001/XMLSchema" xmlns:xs="http://www.w3.org/2001/XMLSchema" xmlns:p="http://schemas.microsoft.com/office/2006/metadata/properties" xmlns:ns3="e002b63f-a5bb-45fd-97dc-8a11a9c81a7b" xmlns:ns4="152c1724-6a5e-44d6-8a92-5064069134bf" targetNamespace="http://schemas.microsoft.com/office/2006/metadata/properties" ma:root="true" ma:fieldsID="df20780a69e5fd6ae1c0521a8a42c5b5" ns3:_="" ns4:_="">
    <xsd:import namespace="e002b63f-a5bb-45fd-97dc-8a11a9c81a7b"/>
    <xsd:import namespace="152c1724-6a5e-44d6-8a92-5064069134b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02b63f-a5bb-45fd-97dc-8a11a9c81a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2c1724-6a5e-44d6-8a92-5064069134b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V skupni rabi z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V skupni rabi s podrobnostm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Razprševanje namiga za skupno rabo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vsebine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002b63f-a5bb-45fd-97dc-8a11a9c81a7b" xsi:nil="true"/>
  </documentManagement>
</p:properties>
</file>

<file path=customXml/itemProps1.xml><?xml version="1.0" encoding="utf-8"?>
<ds:datastoreItem xmlns:ds="http://schemas.openxmlformats.org/officeDocument/2006/customXml" ds:itemID="{4E48E943-C645-4F84-A019-5519269E14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02b63f-a5bb-45fd-97dc-8a11a9c81a7b"/>
    <ds:schemaRef ds:uri="152c1724-6a5e-44d6-8a92-5064069134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AA83BA-1E67-461D-ADD7-409FDF7914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905F64-3AC4-41F1-A5F6-6FF6C715A61E}">
  <ds:schemaRefs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e002b63f-a5bb-45fd-97dc-8a11a9c81a7b"/>
    <ds:schemaRef ds:uri="152c1724-6a5e-44d6-8a92-5064069134bf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568</Words>
  <Application>Microsoft Office PowerPoint</Application>
  <PresentationFormat>Širokozaslonsko</PresentationFormat>
  <Paragraphs>41</Paragraphs>
  <Slides>13</Slides>
  <Notes>0</Notes>
  <HiddenSlides>0</HiddenSlides>
  <MMClips>1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Krožno kmetijstvo</vt:lpstr>
      <vt:lpstr>3 članki</vt:lpstr>
      <vt:lpstr>Vaja 1: Diskusija v razredu </vt:lpstr>
      <vt:lpstr>Število žrtev lakote je zaradi poglabljanja svetovnih kriz že tri leta vztrajno visoko: Poročilo ZN</vt:lpstr>
      <vt:lpstr>Ali lahko opustimo intenzivno kmetovanje in še vedno nahranimo svet?</vt:lpstr>
      <vt:lpstr>Agroekološko usposabljanje o bio-gnojilih izboljšuje preživetje žensk v Togu</vt:lpstr>
      <vt:lpstr>Vaja 2: Usklajevanje ciljev trajnostnega razvoja Združenih narodov</vt:lpstr>
      <vt:lpstr>Kateri cilji trajnostnega razvoja so pomembni za agroekološko študijo primera v Togu in zakaj?</vt:lpstr>
      <vt:lpstr>Vaja 3: Industrijsko kmetijstvo V. majhne družinske kmetije </vt:lpstr>
      <vt:lpstr>Kmetijstvo v industrijskem obsegu</vt:lpstr>
      <vt:lpstr>Majhne družinske kmetije</vt:lpstr>
      <vt:lpstr>Vaja 4: Razprava v razredu </vt:lpstr>
      <vt:lpstr>Veliko kmetijstvo v primerjavi z majhnimi družinskimi kmetijami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Agriculture</dc:title>
  <dc:creator>Whyte, Ann</dc:creator>
  <cp:lastModifiedBy>Rajh Jager Mateja</cp:lastModifiedBy>
  <cp:revision>4</cp:revision>
  <dcterms:created xsi:type="dcterms:W3CDTF">2024-07-25T12:55:12Z</dcterms:created>
  <dcterms:modified xsi:type="dcterms:W3CDTF">2025-01-14T08:53:48Z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0x010100767028E6B6D307498E601D931E9A2C56</vt:lpwstr>
  </property>
</Properties>
</file>