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08"/>
    <p:restoredTop sz="94699"/>
  </p:normalViewPr>
  <p:slideViewPr>
    <p:cSldViewPr snapToGrid="0">
      <p:cViewPr varScale="1">
        <p:scale>
          <a:sx n="103" d="100"/>
          <a:sy n="103" d="100"/>
        </p:scale>
        <p:origin x="108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66D8D1-665B-4547-874B-8C3AB8A8DF4D}" type="datetimeFigureOut">
              <a:rPr lang="en-GB" smtClean="0"/>
              <a:t>13/01/2025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0DD89D-4B9B-814C-B0F0-B7C55B2DB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53584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E299AA-75B1-8CBB-BDC4-E216E417DC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8FC9A1-2D8E-9BDB-08E2-3B17EC45D8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6E0032-FC5B-C3B4-6140-5E6BAA2209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DA247-9E0D-F341-AAAA-69E66BFBDB44}" type="datetime1">
              <a:rPr lang="en-IE" smtClean="0"/>
              <a:t>13/01/2025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0E4586-E02B-71B2-B7F2-DE261FDC1E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D1AF5A-C0B0-6518-D882-F3A00172E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32877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7E2081-A836-D609-D038-867089B653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75C55C5-F605-2838-1DFC-14E1D14936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6DB43B-9290-6813-02B2-8E3E468165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8813-4146-B745-97E5-92F896D92A9A}" type="datetime1">
              <a:rPr lang="en-IE" smtClean="0"/>
              <a:t>13/01/2025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3DFC89-1B12-1C51-7565-C9F9DAB94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0DA7FB-4706-F2E2-2F05-6CE8A2A74D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4805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24E467D-73FD-1F18-7B64-DB61366AD7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54E405-15DA-A8C7-218C-F1D4D1FBAB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FA35B1-C5C3-30C5-242C-8CD729AC6F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243CB-404E-2E48-B63B-7B0C7928B1D8}" type="datetime1">
              <a:rPr lang="en-IE" smtClean="0"/>
              <a:t>13/01/2025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A6735A-F786-D2ED-484E-A0966D2490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71D4C6-B280-8AEF-DD08-AFA31806BD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4298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F70F33-4A64-0651-4614-94E9B1281D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EBCA9A-93CD-CFDD-648D-6EBFBD0B1C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75EA4F-C0AB-DECA-794C-6DB5A68D7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72FA9-3D5F-A849-8E19-AB355DDB51DC}" type="datetime1">
              <a:rPr lang="en-IE" smtClean="0"/>
              <a:t>13/01/2025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EAC508-A55A-488B-B422-643DECC6BA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71894B-0B40-279F-FF88-F63210DCD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2073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8A3F6-1485-FC8B-D8BB-FE59B5237E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9F6668-A5A5-374F-1E14-25BFC9A64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4B1A3D-D232-C399-BBCE-EF373239DB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932C4-1478-3D4B-8C03-ECF5CC4A4B85}" type="datetime1">
              <a:rPr lang="en-IE" smtClean="0"/>
              <a:t>13/01/2025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4C3C95-B896-3C58-17EB-84D8B9CB7E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85352D-E454-E4C5-DA4D-52F1498E02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75760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A75CDA-1119-15CE-C3D6-C77DDD372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AEC491-4426-AD11-04C7-A754DDF19B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BAE3B4-F2B5-9495-D98F-589685D1A1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532625-2C80-2ADF-3ABD-AC0CDD8820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DB87B-0634-DB49-8D56-FBB7F1479AB4}" type="datetime1">
              <a:rPr lang="en-IE" smtClean="0"/>
              <a:t>13/01/2025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E018AA-CE49-7CA2-8351-BF0F5E3A0D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93CE8E-C3D8-8FF9-CBC7-5F7D49162B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9545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1B73F6-031C-402D-DE7C-87FDEA22AA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F94E1F-E958-BED6-64EC-1A7A12025E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F16AA2-FE6E-81FC-46DF-DFB33D9462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D98659D-0CA0-9E76-15F5-6AFC728E43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705B22A-4E38-6921-A33B-4D637302A2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BB770FE-757B-5A6E-7439-AD80BBBE80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E279C-B52A-A442-9BF6-490AFCDED662}" type="datetime1">
              <a:rPr lang="en-IE" smtClean="0"/>
              <a:t>13/01/2025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268DCD5-4EF5-78F5-100D-922A4A131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4AF12D9-C45F-C4ED-836E-C816F8CA32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85490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21952E-190D-BDF5-864D-45DB1FE344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4557054-E165-CBA4-E449-FD701182EE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D6401-7EFE-E541-ACE5-B023CEE957A6}" type="datetime1">
              <a:rPr lang="en-IE" smtClean="0"/>
              <a:t>13/01/2025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C2E257-4ED2-880D-845F-B454FEA7B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9DFA44F-1E89-04FE-6C2D-0339200B4A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6093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C55F18E-EC28-8983-112F-8CCE3408C4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8181F-9A2E-8E4C-A2BF-F29AC6A23C5C}" type="datetime1">
              <a:rPr lang="en-IE" smtClean="0"/>
              <a:t>13/01/2025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84D06C-064C-71FC-20AC-E281477A9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3BA6D3-6A52-4AC0-8CE2-0CBFFC31D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617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988FB3-3AE2-32D3-182A-919BAC9048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29D956-766A-EC12-D2AA-402082CD6F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81AEFA-6E8F-5032-7458-19FB955041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5FD5BE-42AF-CB85-6455-F15C92A3AC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F35A2-0AFE-D14D-BC9F-160490D3F02A}" type="datetime1">
              <a:rPr lang="en-IE" smtClean="0"/>
              <a:t>13/01/2025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ACFC7D-6C9B-8E4E-AB27-8A5389867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673150-8981-D2B4-2D2F-9E8F8570B2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60209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5FB0FD-A6EC-C92D-FAC6-CE3774188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39B7AA5-23B9-567A-164E-D5BF00B5336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20810A-B571-31FF-36E0-1F41F9E4BF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B0BA70-DB43-432E-CF8A-46AD1FFC47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37F80-0EF1-7C46-85C1-5C05940B77A4}" type="datetime1">
              <a:rPr lang="en-IE" smtClean="0"/>
              <a:t>13/01/2025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6EC345-840C-3AE5-FF1E-D876964F8C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0D8038-01CA-CE6E-092B-055B33CD6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91218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000"/>
            <a:lum/>
          </a:blip>
          <a:srcRect/>
          <a:stretch>
            <a:fillRect l="16000" t="4000" r="15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A8CD52-06ED-EBB7-2DEC-19D759ACA2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63BF1D-8225-152A-E42E-CB2F0D2FD7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00B587-D4D0-48EE-67A7-B2DBF193807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9208F4-71A0-BD45-A2A8-2C20AD534478}" type="datetime1">
              <a:rPr lang="en-IE" smtClean="0"/>
              <a:t>13/01/2025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13CAC5-6BEA-DF90-CF7F-5D51C2B7C0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4A65A7-F3E4-1C36-48CF-F76FEB233F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6675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heguardian.com/news/2019/jan/28/can-we-ditch-intensive-farming-and-still-feed-the-world" TargetMode="External"/><Relationship Id="rId2" Type="http://schemas.openxmlformats.org/officeDocument/2006/relationships/hyperlink" Target="https://www.wfp.org/news/hunger-numbers-stubbornly-high-three-consecutive-years-global-crises-deepen-un-report#:~:text=The%20report%20highlights%20that%20access,amid%20the%20COVID%2D19%20pandemic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fao.org/family-farming/detail/en/c/1412923/" TargetMode="External"/><Relationship Id="rId4" Type="http://schemas.openxmlformats.org/officeDocument/2006/relationships/hyperlink" Target="https://afsafrica.org/wp-content/uploads/2020/12/yve_compressed.pdf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48" name="Rectangle 1047">
            <a:extLst>
              <a:ext uri="{FF2B5EF4-FFF2-40B4-BE49-F238E27FC236}">
                <a16:creationId xmlns:a16="http://schemas.microsoft.com/office/drawing/2014/main" id="{6DBF50F6-DD88-4D9F-B7D3-79B9899809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0" name="Rectangle 1049">
            <a:extLst>
              <a:ext uri="{FF2B5EF4-FFF2-40B4-BE49-F238E27FC236}">
                <a16:creationId xmlns:a16="http://schemas.microsoft.com/office/drawing/2014/main" id="{916BBDC2-6929-469E-B7C4-A03E77BF94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8EFBB9F-7338-31C9-9BDD-EBECE66ED6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4672" y="5434228"/>
            <a:ext cx="10640754" cy="775845"/>
          </a:xfrm>
        </p:spPr>
        <p:txBody>
          <a:bodyPr anchor="ctr">
            <a:normAutofit/>
          </a:bodyPr>
          <a:lstStyle/>
          <a:p>
            <a:pPr algn="l"/>
            <a:r>
              <a:rPr lang="en-GB" sz="4000" dirty="0" err="1">
                <a:solidFill>
                  <a:schemeClr val="tx2"/>
                </a:solidFill>
              </a:rPr>
              <a:t>Döngüsel</a:t>
            </a:r>
            <a:r>
              <a:rPr lang="en-GB" sz="4000" dirty="0">
                <a:solidFill>
                  <a:schemeClr val="tx2"/>
                </a:solidFill>
              </a:rPr>
              <a:t> </a:t>
            </a:r>
            <a:r>
              <a:rPr lang="en-GB" sz="4000" dirty="0" err="1">
                <a:solidFill>
                  <a:schemeClr val="tx2"/>
                </a:solidFill>
              </a:rPr>
              <a:t>Tarım</a:t>
            </a:r>
            <a:endParaRPr lang="en-GB" sz="4000" dirty="0">
              <a:solidFill>
                <a:schemeClr val="tx2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352CB54-A134-2EE2-52B5-06BDD2FE9C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4672" y="4980231"/>
            <a:ext cx="9163757" cy="450447"/>
          </a:xfrm>
        </p:spPr>
        <p:txBody>
          <a:bodyPr anchor="ctr">
            <a:normAutofit/>
          </a:bodyPr>
          <a:lstStyle/>
          <a:p>
            <a:pPr algn="l"/>
            <a:r>
              <a:rPr lang="en-GB" sz="2000" dirty="0" err="1">
                <a:solidFill>
                  <a:schemeClr val="tx2"/>
                </a:solidFill>
              </a:rPr>
              <a:t>Sınıf</a:t>
            </a:r>
            <a:r>
              <a:rPr lang="en-GB" sz="2000" dirty="0">
                <a:solidFill>
                  <a:schemeClr val="tx2"/>
                </a:solidFill>
              </a:rPr>
              <a:t> </a:t>
            </a:r>
            <a:r>
              <a:rPr lang="en-GB" sz="2000" dirty="0" err="1">
                <a:solidFill>
                  <a:schemeClr val="tx2"/>
                </a:solidFill>
              </a:rPr>
              <a:t>Egzersizleri</a:t>
            </a:r>
            <a:endParaRPr lang="en-GB" sz="2000" dirty="0">
              <a:solidFill>
                <a:schemeClr val="tx2"/>
              </a:solidFill>
            </a:endParaRPr>
          </a:p>
        </p:txBody>
      </p:sp>
      <p:grpSp>
        <p:nvGrpSpPr>
          <p:cNvPr id="1052" name="Group 1051">
            <a:extLst>
              <a:ext uri="{FF2B5EF4-FFF2-40B4-BE49-F238E27FC236}">
                <a16:creationId xmlns:a16="http://schemas.microsoft.com/office/drawing/2014/main" id="{C344E6B5-C9F5-4338-9E33-003B123731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6200000" flipH="1">
            <a:off x="-176402" y="170309"/>
            <a:ext cx="2514948" cy="2174333"/>
            <a:chOff x="-305" y="-4155"/>
            <a:chExt cx="2514948" cy="2174333"/>
          </a:xfrm>
        </p:grpSpPr>
        <p:sp>
          <p:nvSpPr>
            <p:cNvPr id="1053" name="Freeform: Shape 1052">
              <a:extLst>
                <a:ext uri="{FF2B5EF4-FFF2-40B4-BE49-F238E27FC236}">
                  <a16:creationId xmlns:a16="http://schemas.microsoft.com/office/drawing/2014/main" id="{C90B0F8D-9E81-4DE8-95D5-1A26E9390D8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14948" cy="2170178"/>
            </a:xfrm>
            <a:custGeom>
              <a:avLst/>
              <a:gdLst>
                <a:gd name="connsiteX0" fmla="*/ 2466091 w 2514948"/>
                <a:gd name="connsiteY0" fmla="*/ 0 h 2170178"/>
                <a:gd name="connsiteX1" fmla="*/ 2514948 w 2514948"/>
                <a:gd name="connsiteY1" fmla="*/ 0 h 2170178"/>
                <a:gd name="connsiteX2" fmla="*/ 2512286 w 2514948"/>
                <a:gd name="connsiteY2" fmla="*/ 12375 h 2170178"/>
                <a:gd name="connsiteX3" fmla="*/ 2394961 w 2514948"/>
                <a:gd name="connsiteY3" fmla="*/ 368660 h 2170178"/>
                <a:gd name="connsiteX4" fmla="*/ 2289734 w 2514948"/>
                <a:gd name="connsiteY4" fmla="*/ 598078 h 2170178"/>
                <a:gd name="connsiteX5" fmla="*/ 2163747 w 2514948"/>
                <a:gd name="connsiteY5" fmla="*/ 819078 h 2170178"/>
                <a:gd name="connsiteX6" fmla="*/ 1852241 w 2514948"/>
                <a:gd name="connsiteY6" fmla="*/ 1228932 h 2170178"/>
                <a:gd name="connsiteX7" fmla="*/ 1668235 w 2514948"/>
                <a:gd name="connsiteY7" fmla="*/ 1413844 h 2170178"/>
                <a:gd name="connsiteX8" fmla="*/ 1619510 w 2514948"/>
                <a:gd name="connsiteY8" fmla="*/ 1457722 h 2170178"/>
                <a:gd name="connsiteX9" fmla="*/ 1569835 w 2514948"/>
                <a:gd name="connsiteY9" fmla="*/ 1500704 h 2170178"/>
                <a:gd name="connsiteX10" fmla="*/ 1467169 w 2514948"/>
                <a:gd name="connsiteY10" fmla="*/ 1583266 h 2170178"/>
                <a:gd name="connsiteX11" fmla="*/ 1018393 w 2514948"/>
                <a:gd name="connsiteY11" fmla="*/ 1867576 h 2170178"/>
                <a:gd name="connsiteX12" fmla="*/ 255857 w 2514948"/>
                <a:gd name="connsiteY12" fmla="*/ 2133049 h 2170178"/>
                <a:gd name="connsiteX13" fmla="*/ 0 w 2514948"/>
                <a:gd name="connsiteY13" fmla="*/ 2170178 h 2170178"/>
                <a:gd name="connsiteX14" fmla="*/ 0 w 2514948"/>
                <a:gd name="connsiteY14" fmla="*/ 1940056 h 2170178"/>
                <a:gd name="connsiteX15" fmla="*/ 201609 w 2514948"/>
                <a:gd name="connsiteY15" fmla="*/ 1902856 h 2170178"/>
                <a:gd name="connsiteX16" fmla="*/ 440974 w 2514948"/>
                <a:gd name="connsiteY16" fmla="*/ 1838472 h 2170178"/>
                <a:gd name="connsiteX17" fmla="*/ 674558 w 2514948"/>
                <a:gd name="connsiteY17" fmla="*/ 1756359 h 2170178"/>
                <a:gd name="connsiteX18" fmla="*/ 901222 w 2514948"/>
                <a:gd name="connsiteY18" fmla="*/ 1657142 h 2170178"/>
                <a:gd name="connsiteX19" fmla="*/ 1330943 w 2514948"/>
                <a:gd name="connsiteY19" fmla="*/ 1413396 h 2170178"/>
                <a:gd name="connsiteX20" fmla="*/ 1432566 w 2514948"/>
                <a:gd name="connsiteY20" fmla="*/ 1343193 h 2170178"/>
                <a:gd name="connsiteX21" fmla="*/ 1482527 w 2514948"/>
                <a:gd name="connsiteY21" fmla="*/ 1306926 h 2170178"/>
                <a:gd name="connsiteX22" fmla="*/ 1531821 w 2514948"/>
                <a:gd name="connsiteY22" fmla="*/ 1269765 h 2170178"/>
                <a:gd name="connsiteX23" fmla="*/ 1721986 w 2514948"/>
                <a:gd name="connsiteY23" fmla="*/ 1112073 h 2170178"/>
                <a:gd name="connsiteX24" fmla="*/ 2061460 w 2514948"/>
                <a:gd name="connsiteY24" fmla="*/ 754336 h 2170178"/>
                <a:gd name="connsiteX25" fmla="*/ 2206218 w 2514948"/>
                <a:gd name="connsiteY25" fmla="*/ 554827 h 2170178"/>
                <a:gd name="connsiteX26" fmla="*/ 2329455 w 2514948"/>
                <a:gd name="connsiteY26" fmla="*/ 341886 h 2170178"/>
                <a:gd name="connsiteX27" fmla="*/ 2356757 w 2514948"/>
                <a:gd name="connsiteY27" fmla="*/ 286815 h 2170178"/>
                <a:gd name="connsiteX28" fmla="*/ 2370030 w 2514948"/>
                <a:gd name="connsiteY28" fmla="*/ 259056 h 2170178"/>
                <a:gd name="connsiteX29" fmla="*/ 2382637 w 2514948"/>
                <a:gd name="connsiteY29" fmla="*/ 231028 h 2170178"/>
                <a:gd name="connsiteX30" fmla="*/ 2406716 w 2514948"/>
                <a:gd name="connsiteY30" fmla="*/ 174525 h 2170178"/>
                <a:gd name="connsiteX31" fmla="*/ 2429278 w 2514948"/>
                <a:gd name="connsiteY31" fmla="*/ 117393 h 217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514948" h="2170178">
                  <a:moveTo>
                    <a:pt x="2466091" y="0"/>
                  </a:moveTo>
                  <a:lnTo>
                    <a:pt x="2514948" y="0"/>
                  </a:lnTo>
                  <a:lnTo>
                    <a:pt x="2512286" y="12375"/>
                  </a:lnTo>
                  <a:cubicBezTo>
                    <a:pt x="2481760" y="133161"/>
                    <a:pt x="2442526" y="252239"/>
                    <a:pt x="2394961" y="368660"/>
                  </a:cubicBezTo>
                  <a:cubicBezTo>
                    <a:pt x="2363109" y="446208"/>
                    <a:pt x="2328603" y="523039"/>
                    <a:pt x="2289734" y="598078"/>
                  </a:cubicBezTo>
                  <a:cubicBezTo>
                    <a:pt x="2251436" y="673387"/>
                    <a:pt x="2209251" y="747083"/>
                    <a:pt x="2163747" y="819078"/>
                  </a:cubicBezTo>
                  <a:cubicBezTo>
                    <a:pt x="2072646" y="962979"/>
                    <a:pt x="1968652" y="1100611"/>
                    <a:pt x="1852241" y="1228932"/>
                  </a:cubicBezTo>
                  <a:cubicBezTo>
                    <a:pt x="1793748" y="1292868"/>
                    <a:pt x="1732698" y="1354923"/>
                    <a:pt x="1668235" y="1413844"/>
                  </a:cubicBezTo>
                  <a:cubicBezTo>
                    <a:pt x="1652214" y="1428709"/>
                    <a:pt x="1636100" y="1443395"/>
                    <a:pt x="1619510" y="1457722"/>
                  </a:cubicBezTo>
                  <a:cubicBezTo>
                    <a:pt x="1603015" y="1472140"/>
                    <a:pt x="1586805" y="1486825"/>
                    <a:pt x="1569835" y="1500704"/>
                  </a:cubicBezTo>
                  <a:cubicBezTo>
                    <a:pt x="1536276" y="1528911"/>
                    <a:pt x="1501865" y="1556223"/>
                    <a:pt x="1467169" y="1583266"/>
                  </a:cubicBezTo>
                  <a:cubicBezTo>
                    <a:pt x="1327719" y="1690722"/>
                    <a:pt x="1177085" y="1785910"/>
                    <a:pt x="1018393" y="1867576"/>
                  </a:cubicBezTo>
                  <a:cubicBezTo>
                    <a:pt x="780425" y="1990142"/>
                    <a:pt x="522567" y="2080875"/>
                    <a:pt x="255857" y="2133049"/>
                  </a:cubicBezTo>
                  <a:lnTo>
                    <a:pt x="0" y="2170178"/>
                  </a:lnTo>
                  <a:lnTo>
                    <a:pt x="0" y="1940056"/>
                  </a:lnTo>
                  <a:lnTo>
                    <a:pt x="201609" y="1902856"/>
                  </a:lnTo>
                  <a:cubicBezTo>
                    <a:pt x="282186" y="1884231"/>
                    <a:pt x="362102" y="1863008"/>
                    <a:pt x="440974" y="1838472"/>
                  </a:cubicBezTo>
                  <a:cubicBezTo>
                    <a:pt x="519848" y="1814027"/>
                    <a:pt x="597771" y="1786627"/>
                    <a:pt x="674558" y="1756359"/>
                  </a:cubicBezTo>
                  <a:cubicBezTo>
                    <a:pt x="751250" y="1726003"/>
                    <a:pt x="826900" y="1692870"/>
                    <a:pt x="901222" y="1657142"/>
                  </a:cubicBezTo>
                  <a:cubicBezTo>
                    <a:pt x="1049865" y="1585774"/>
                    <a:pt x="1193581" y="1504376"/>
                    <a:pt x="1330943" y="1413396"/>
                  </a:cubicBezTo>
                  <a:cubicBezTo>
                    <a:pt x="1365165" y="1390563"/>
                    <a:pt x="1399293" y="1367370"/>
                    <a:pt x="1432566" y="1343193"/>
                  </a:cubicBezTo>
                  <a:cubicBezTo>
                    <a:pt x="1449441" y="1331373"/>
                    <a:pt x="1465936" y="1319104"/>
                    <a:pt x="1482527" y="1306926"/>
                  </a:cubicBezTo>
                  <a:cubicBezTo>
                    <a:pt x="1499210" y="1294837"/>
                    <a:pt x="1515611" y="1282391"/>
                    <a:pt x="1531821" y="1269765"/>
                  </a:cubicBezTo>
                  <a:cubicBezTo>
                    <a:pt x="1596947" y="1219350"/>
                    <a:pt x="1660652" y="1167055"/>
                    <a:pt x="1721986" y="1112073"/>
                  </a:cubicBezTo>
                  <a:cubicBezTo>
                    <a:pt x="1844940" y="1002469"/>
                    <a:pt x="1958983" y="882926"/>
                    <a:pt x="2061460" y="754336"/>
                  </a:cubicBezTo>
                  <a:cubicBezTo>
                    <a:pt x="2112652" y="690042"/>
                    <a:pt x="2161094" y="623510"/>
                    <a:pt x="2206218" y="554827"/>
                  </a:cubicBezTo>
                  <a:cubicBezTo>
                    <a:pt x="2250583" y="485787"/>
                    <a:pt x="2292484" y="415046"/>
                    <a:pt x="2329455" y="341886"/>
                  </a:cubicBezTo>
                  <a:cubicBezTo>
                    <a:pt x="2339030" y="323709"/>
                    <a:pt x="2347941" y="305261"/>
                    <a:pt x="2356757" y="286815"/>
                  </a:cubicBezTo>
                  <a:lnTo>
                    <a:pt x="2370030" y="259056"/>
                  </a:lnTo>
                  <a:lnTo>
                    <a:pt x="2382637" y="231028"/>
                  </a:lnTo>
                  <a:cubicBezTo>
                    <a:pt x="2390885" y="212312"/>
                    <a:pt x="2399227" y="193598"/>
                    <a:pt x="2406716" y="174525"/>
                  </a:cubicBezTo>
                  <a:cubicBezTo>
                    <a:pt x="2414206" y="155452"/>
                    <a:pt x="2422453" y="136646"/>
                    <a:pt x="2429278" y="11739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4" name="Freeform: Shape 1053">
              <a:extLst>
                <a:ext uri="{FF2B5EF4-FFF2-40B4-BE49-F238E27FC236}">
                  <a16:creationId xmlns:a16="http://schemas.microsoft.com/office/drawing/2014/main" id="{830BA43A-83E9-4C67-92A6-F247FB3700A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-4155"/>
              <a:ext cx="2493062" cy="1947896"/>
            </a:xfrm>
            <a:custGeom>
              <a:avLst/>
              <a:gdLst>
                <a:gd name="connsiteX0" fmla="*/ 1896911 w 2493062"/>
                <a:gd name="connsiteY0" fmla="*/ 0 h 1947896"/>
                <a:gd name="connsiteX1" fmla="*/ 2493062 w 2493062"/>
                <a:gd name="connsiteY1" fmla="*/ 0 h 1947896"/>
                <a:gd name="connsiteX2" fmla="*/ 2435315 w 2493062"/>
                <a:gd name="connsiteY2" fmla="*/ 178165 h 1947896"/>
                <a:gd name="connsiteX3" fmla="*/ 93066 w 2493062"/>
                <a:gd name="connsiteY3" fmla="*/ 1935859 h 1947896"/>
                <a:gd name="connsiteX4" fmla="*/ 0 w 2493062"/>
                <a:gd name="connsiteY4" fmla="*/ 1947896 h 1947896"/>
                <a:gd name="connsiteX5" fmla="*/ 0 w 2493062"/>
                <a:gd name="connsiteY5" fmla="*/ 1404756 h 1947896"/>
                <a:gd name="connsiteX6" fmla="*/ 17392 w 2493062"/>
                <a:gd name="connsiteY6" fmla="*/ 1402364 h 1947896"/>
                <a:gd name="connsiteX7" fmla="*/ 464249 w 2493062"/>
                <a:gd name="connsiteY7" fmla="*/ 1281208 h 1947896"/>
                <a:gd name="connsiteX8" fmla="*/ 1260556 w 2493062"/>
                <a:gd name="connsiteY8" fmla="*/ 833835 h 1947896"/>
                <a:gd name="connsiteX9" fmla="*/ 1807924 w 2493062"/>
                <a:gd name="connsiteY9" fmla="*/ 193222 h 1947896"/>
                <a:gd name="connsiteX10" fmla="*/ 1874357 w 2493062"/>
                <a:gd name="connsiteY10" fmla="*/ 58333 h 19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3062" h="1947896">
                  <a:moveTo>
                    <a:pt x="1896911" y="0"/>
                  </a:moveTo>
                  <a:lnTo>
                    <a:pt x="2493062" y="0"/>
                  </a:lnTo>
                  <a:lnTo>
                    <a:pt x="2435315" y="178165"/>
                  </a:lnTo>
                  <a:cubicBezTo>
                    <a:pt x="2088122" y="1071812"/>
                    <a:pt x="1129732" y="1758033"/>
                    <a:pt x="93066" y="1935859"/>
                  </a:cubicBezTo>
                  <a:lnTo>
                    <a:pt x="0" y="1947896"/>
                  </a:lnTo>
                  <a:lnTo>
                    <a:pt x="0" y="1404756"/>
                  </a:lnTo>
                  <a:lnTo>
                    <a:pt x="17392" y="1402364"/>
                  </a:lnTo>
                  <a:cubicBezTo>
                    <a:pt x="167719" y="1375030"/>
                    <a:pt x="318070" y="1334398"/>
                    <a:pt x="464249" y="1281208"/>
                  </a:cubicBezTo>
                  <a:cubicBezTo>
                    <a:pt x="753480" y="1176081"/>
                    <a:pt x="1028869" y="1021346"/>
                    <a:pt x="1260556" y="833835"/>
                  </a:cubicBezTo>
                  <a:cubicBezTo>
                    <a:pt x="1491960" y="646594"/>
                    <a:pt x="1681177" y="425056"/>
                    <a:pt x="1807924" y="193222"/>
                  </a:cubicBezTo>
                  <a:cubicBezTo>
                    <a:pt x="1832328" y="148578"/>
                    <a:pt x="1854477" y="103599"/>
                    <a:pt x="1874357" y="5833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5" name="Freeform: Shape 1054">
              <a:extLst>
                <a:ext uri="{FF2B5EF4-FFF2-40B4-BE49-F238E27FC236}">
                  <a16:creationId xmlns:a16="http://schemas.microsoft.com/office/drawing/2014/main" id="{92F3A0CC-EBFE-405D-B0C0-27DE361ED5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01089" cy="1972702"/>
            </a:xfrm>
            <a:custGeom>
              <a:avLst/>
              <a:gdLst>
                <a:gd name="connsiteX0" fmla="*/ 2318728 w 2501089"/>
                <a:gd name="connsiteY0" fmla="*/ 0 h 1972702"/>
                <a:gd name="connsiteX1" fmla="*/ 2501089 w 2501089"/>
                <a:gd name="connsiteY1" fmla="*/ 0 h 1972702"/>
                <a:gd name="connsiteX2" fmla="*/ 2453909 w 2501089"/>
                <a:gd name="connsiteY2" fmla="*/ 167837 h 1972702"/>
                <a:gd name="connsiteX3" fmla="*/ 2361125 w 2501089"/>
                <a:gd name="connsiteY3" fmla="*/ 392084 h 1972702"/>
                <a:gd name="connsiteX4" fmla="*/ 1768255 w 2501089"/>
                <a:gd name="connsiteY4" fmla="*/ 1167644 h 1972702"/>
                <a:gd name="connsiteX5" fmla="*/ 1375125 w 2501089"/>
                <a:gd name="connsiteY5" fmla="*/ 1471474 h 1972702"/>
                <a:gd name="connsiteX6" fmla="*/ 935735 w 2501089"/>
                <a:gd name="connsiteY6" fmla="*/ 1712713 h 1972702"/>
                <a:gd name="connsiteX7" fmla="*/ 212353 w 2501089"/>
                <a:gd name="connsiteY7" fmla="*/ 1940294 h 1972702"/>
                <a:gd name="connsiteX8" fmla="*/ 0 w 2501089"/>
                <a:gd name="connsiteY8" fmla="*/ 1972702 h 1972702"/>
                <a:gd name="connsiteX9" fmla="*/ 0 w 2501089"/>
                <a:gd name="connsiteY9" fmla="*/ 1732181 h 1972702"/>
                <a:gd name="connsiteX10" fmla="*/ 161195 w 2501089"/>
                <a:gd name="connsiteY10" fmla="*/ 1706590 h 1972702"/>
                <a:gd name="connsiteX11" fmla="*/ 388463 w 2501089"/>
                <a:gd name="connsiteY11" fmla="*/ 1652268 h 1972702"/>
                <a:gd name="connsiteX12" fmla="*/ 826716 w 2501089"/>
                <a:gd name="connsiteY12" fmla="*/ 1493950 h 1972702"/>
                <a:gd name="connsiteX13" fmla="*/ 1609847 w 2501089"/>
                <a:gd name="connsiteY13" fmla="*/ 1007535 h 1972702"/>
                <a:gd name="connsiteX14" fmla="*/ 1929982 w 2501089"/>
                <a:gd name="connsiteY14" fmla="*/ 682930 h 1972702"/>
                <a:gd name="connsiteX15" fmla="*/ 2183093 w 2501089"/>
                <a:gd name="connsiteY15" fmla="*/ 310149 h 1972702"/>
                <a:gd name="connsiteX16" fmla="*/ 2280286 w 2501089"/>
                <a:gd name="connsiteY16" fmla="*/ 108435 h 197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01089" h="1972702">
                  <a:moveTo>
                    <a:pt x="2318728" y="0"/>
                  </a:moveTo>
                  <a:lnTo>
                    <a:pt x="2501089" y="0"/>
                  </a:lnTo>
                  <a:lnTo>
                    <a:pt x="2453909" y="167837"/>
                  </a:lnTo>
                  <a:cubicBezTo>
                    <a:pt x="2427555" y="244153"/>
                    <a:pt x="2396627" y="319103"/>
                    <a:pt x="2361125" y="392084"/>
                  </a:cubicBezTo>
                  <a:cubicBezTo>
                    <a:pt x="2218453" y="684005"/>
                    <a:pt x="2011698" y="945211"/>
                    <a:pt x="1768255" y="1167644"/>
                  </a:cubicBezTo>
                  <a:cubicBezTo>
                    <a:pt x="1646250" y="1278860"/>
                    <a:pt x="1514385" y="1380316"/>
                    <a:pt x="1375125" y="1471474"/>
                  </a:cubicBezTo>
                  <a:cubicBezTo>
                    <a:pt x="1235677" y="1562542"/>
                    <a:pt x="1088928" y="1643672"/>
                    <a:pt x="935735" y="1712713"/>
                  </a:cubicBezTo>
                  <a:cubicBezTo>
                    <a:pt x="705659" y="1815533"/>
                    <a:pt x="462359" y="1892212"/>
                    <a:pt x="212353" y="1940294"/>
                  </a:cubicBezTo>
                  <a:lnTo>
                    <a:pt x="0" y="1972702"/>
                  </a:lnTo>
                  <a:lnTo>
                    <a:pt x="0" y="1732181"/>
                  </a:lnTo>
                  <a:lnTo>
                    <a:pt x="161195" y="1706590"/>
                  </a:lnTo>
                  <a:cubicBezTo>
                    <a:pt x="237638" y="1691378"/>
                    <a:pt x="313477" y="1673222"/>
                    <a:pt x="388463" y="1652268"/>
                  </a:cubicBezTo>
                  <a:cubicBezTo>
                    <a:pt x="538529" y="1610539"/>
                    <a:pt x="684898" y="1556543"/>
                    <a:pt x="826716" y="1493950"/>
                  </a:cubicBezTo>
                  <a:cubicBezTo>
                    <a:pt x="1111207" y="1370107"/>
                    <a:pt x="1376832" y="1205881"/>
                    <a:pt x="1609847" y="1007535"/>
                  </a:cubicBezTo>
                  <a:cubicBezTo>
                    <a:pt x="1725975" y="908049"/>
                    <a:pt x="1833571" y="799519"/>
                    <a:pt x="1929982" y="682930"/>
                  </a:cubicBezTo>
                  <a:cubicBezTo>
                    <a:pt x="2026581" y="566520"/>
                    <a:pt x="2111806" y="441692"/>
                    <a:pt x="2183093" y="310149"/>
                  </a:cubicBezTo>
                  <a:cubicBezTo>
                    <a:pt x="2218738" y="244422"/>
                    <a:pt x="2251396" y="177150"/>
                    <a:pt x="2280286" y="10843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800"/>
            </a:p>
          </p:txBody>
        </p:sp>
        <p:sp>
          <p:nvSpPr>
            <p:cNvPr id="1056" name="Freeform: Shape 1055">
              <a:extLst>
                <a:ext uri="{FF2B5EF4-FFF2-40B4-BE49-F238E27FC236}">
                  <a16:creationId xmlns:a16="http://schemas.microsoft.com/office/drawing/2014/main" id="{DF2E853E-B55A-4FFD-B90E-6FB4F31BD5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2491105" cy="1943661"/>
            </a:xfrm>
            <a:custGeom>
              <a:avLst/>
              <a:gdLst>
                <a:gd name="connsiteX0" fmla="*/ 1995408 w 2491105"/>
                <a:gd name="connsiteY0" fmla="*/ 0 h 1943661"/>
                <a:gd name="connsiteX1" fmla="*/ 2491105 w 2491105"/>
                <a:gd name="connsiteY1" fmla="*/ 0 h 1943661"/>
                <a:gd name="connsiteX2" fmla="*/ 2434705 w 2491105"/>
                <a:gd name="connsiteY2" fmla="*/ 174009 h 1943661"/>
                <a:gd name="connsiteX3" fmla="*/ 92457 w 2491105"/>
                <a:gd name="connsiteY3" fmla="*/ 1931703 h 1943661"/>
                <a:gd name="connsiteX4" fmla="*/ 0 w 2491105"/>
                <a:gd name="connsiteY4" fmla="*/ 1943661 h 1943661"/>
                <a:gd name="connsiteX5" fmla="*/ 0 w 2491105"/>
                <a:gd name="connsiteY5" fmla="*/ 1491489 h 1943661"/>
                <a:gd name="connsiteX6" fmla="*/ 34107 w 2491105"/>
                <a:gd name="connsiteY6" fmla="*/ 1486836 h 1943661"/>
                <a:gd name="connsiteX7" fmla="*/ 497577 w 2491105"/>
                <a:gd name="connsiteY7" fmla="*/ 1360598 h 1943661"/>
                <a:gd name="connsiteX8" fmla="*/ 1321566 w 2491105"/>
                <a:gd name="connsiteY8" fmla="*/ 897645 h 1943661"/>
                <a:gd name="connsiteX9" fmla="*/ 1891495 w 2491105"/>
                <a:gd name="connsiteY9" fmla="*/ 230078 h 1943661"/>
                <a:gd name="connsiteX10" fmla="*/ 1961469 w 2491105"/>
                <a:gd name="connsiteY10" fmla="*/ 87885 h 194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1105" h="1943661">
                  <a:moveTo>
                    <a:pt x="1995408" y="0"/>
                  </a:moveTo>
                  <a:lnTo>
                    <a:pt x="2491105" y="0"/>
                  </a:lnTo>
                  <a:lnTo>
                    <a:pt x="2434705" y="174009"/>
                  </a:lnTo>
                  <a:cubicBezTo>
                    <a:pt x="2087512" y="1067655"/>
                    <a:pt x="1129122" y="1753877"/>
                    <a:pt x="92457" y="1931703"/>
                  </a:cubicBezTo>
                  <a:lnTo>
                    <a:pt x="0" y="1943661"/>
                  </a:lnTo>
                  <a:lnTo>
                    <a:pt x="0" y="1491489"/>
                  </a:lnTo>
                  <a:lnTo>
                    <a:pt x="34107" y="1486836"/>
                  </a:lnTo>
                  <a:cubicBezTo>
                    <a:pt x="189055" y="1458696"/>
                    <a:pt x="343908" y="1416565"/>
                    <a:pt x="497577" y="1360598"/>
                  </a:cubicBezTo>
                  <a:cubicBezTo>
                    <a:pt x="796856" y="1251889"/>
                    <a:pt x="1081725" y="1091781"/>
                    <a:pt x="1321566" y="897645"/>
                  </a:cubicBezTo>
                  <a:cubicBezTo>
                    <a:pt x="1565577" y="700195"/>
                    <a:pt x="1757355" y="475523"/>
                    <a:pt x="1891495" y="230078"/>
                  </a:cubicBezTo>
                  <a:cubicBezTo>
                    <a:pt x="1917197" y="183033"/>
                    <a:pt x="1940526" y="135619"/>
                    <a:pt x="1961469" y="8788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037" name="Video 1036" descr="Windmills">
            <a:extLst>
              <a:ext uri="{FF2B5EF4-FFF2-40B4-BE49-F238E27FC236}">
                <a16:creationId xmlns:a16="http://schemas.microsoft.com/office/drawing/2014/main" id="{A757FCA5-CFE9-7976-7C31-5B9A39101E1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 t="284" r="1" b="1"/>
          <a:stretch/>
        </p:blipFill>
        <p:spPr>
          <a:xfrm>
            <a:off x="2899877" y="445153"/>
            <a:ext cx="6392247" cy="3585427"/>
          </a:xfrm>
          <a:prstGeom prst="rect">
            <a:avLst/>
          </a:prstGeom>
        </p:spPr>
      </p:pic>
      <p:grpSp>
        <p:nvGrpSpPr>
          <p:cNvPr id="1058" name="Group 1057">
            <a:extLst>
              <a:ext uri="{FF2B5EF4-FFF2-40B4-BE49-F238E27FC236}">
                <a16:creationId xmlns:a16="http://schemas.microsoft.com/office/drawing/2014/main" id="{FDFEDBF7-8E2C-46B8-9095-AE1D77E217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>
            <a:off x="9130554" y="4560733"/>
            <a:ext cx="3061445" cy="2297266"/>
            <a:chOff x="-305" y="-1"/>
            <a:chExt cx="3832880" cy="2876136"/>
          </a:xfrm>
        </p:grpSpPr>
        <p:sp>
          <p:nvSpPr>
            <p:cNvPr id="1059" name="Freeform: Shape 1058">
              <a:extLst>
                <a:ext uri="{FF2B5EF4-FFF2-40B4-BE49-F238E27FC236}">
                  <a16:creationId xmlns:a16="http://schemas.microsoft.com/office/drawing/2014/main" id="{60202872-FBB0-4F11-BC49-9FB400B212E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3815424" cy="2653659"/>
            </a:xfrm>
            <a:custGeom>
              <a:avLst/>
              <a:gdLst>
                <a:gd name="connsiteX0" fmla="*/ 3203055 w 3815424"/>
                <a:gd name="connsiteY0" fmla="*/ 0 h 2653659"/>
                <a:gd name="connsiteX1" fmla="*/ 3815424 w 3815424"/>
                <a:gd name="connsiteY1" fmla="*/ 0 h 2653659"/>
                <a:gd name="connsiteX2" fmla="*/ 3801025 w 3815424"/>
                <a:gd name="connsiteY2" fmla="*/ 214243 h 2653659"/>
                <a:gd name="connsiteX3" fmla="*/ 587142 w 3815424"/>
                <a:gd name="connsiteY3" fmla="*/ 2653659 h 2653659"/>
                <a:gd name="connsiteX4" fmla="*/ 53389 w 3815424"/>
                <a:gd name="connsiteY4" fmla="*/ 2605041 h 2653659"/>
                <a:gd name="connsiteX5" fmla="*/ 0 w 3815424"/>
                <a:gd name="connsiteY5" fmla="*/ 2593136 h 2653659"/>
                <a:gd name="connsiteX6" fmla="*/ 0 w 3815424"/>
                <a:gd name="connsiteY6" fmla="*/ 1994836 h 2653659"/>
                <a:gd name="connsiteX7" fmla="*/ 159710 w 3815424"/>
                <a:gd name="connsiteY7" fmla="*/ 2035054 h 2653659"/>
                <a:gd name="connsiteX8" fmla="*/ 587142 w 3815424"/>
                <a:gd name="connsiteY8" fmla="*/ 2075152 h 2653659"/>
                <a:gd name="connsiteX9" fmla="*/ 1549283 w 3815424"/>
                <a:gd name="connsiteY9" fmla="*/ 1900153 h 2653659"/>
                <a:gd name="connsiteX10" fmla="*/ 2406698 w 3815424"/>
                <a:gd name="connsiteY10" fmla="*/ 1418450 h 2653659"/>
                <a:gd name="connsiteX11" fmla="*/ 2996069 w 3815424"/>
                <a:gd name="connsiteY11" fmla="*/ 728678 h 2653659"/>
                <a:gd name="connsiteX12" fmla="*/ 3193967 w 3815424"/>
                <a:gd name="connsiteY12" fmla="*/ 137719 h 2653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5424" h="2653659">
                  <a:moveTo>
                    <a:pt x="3203055" y="0"/>
                  </a:moveTo>
                  <a:lnTo>
                    <a:pt x="3815424" y="0"/>
                  </a:lnTo>
                  <a:lnTo>
                    <a:pt x="3801025" y="214243"/>
                  </a:lnTo>
                  <a:cubicBezTo>
                    <a:pt x="3616317" y="1584467"/>
                    <a:pt x="2091637" y="2653659"/>
                    <a:pt x="587142" y="2653659"/>
                  </a:cubicBezTo>
                  <a:cubicBezTo>
                    <a:pt x="400192" y="2653659"/>
                    <a:pt x="222112" y="2636953"/>
                    <a:pt x="53389" y="2605041"/>
                  </a:cubicBezTo>
                  <a:lnTo>
                    <a:pt x="0" y="2593136"/>
                  </a:lnTo>
                  <a:lnTo>
                    <a:pt x="0" y="1994836"/>
                  </a:lnTo>
                  <a:lnTo>
                    <a:pt x="159710" y="2035054"/>
                  </a:lnTo>
                  <a:cubicBezTo>
                    <a:pt x="295467" y="2061726"/>
                    <a:pt x="438268" y="2075152"/>
                    <a:pt x="587142" y="2075152"/>
                  </a:cubicBezTo>
                  <a:cubicBezTo>
                    <a:pt x="901731" y="2075152"/>
                    <a:pt x="1234490" y="2014697"/>
                    <a:pt x="1549283" y="1900153"/>
                  </a:cubicBezTo>
                  <a:cubicBezTo>
                    <a:pt x="1860709" y="1786959"/>
                    <a:pt x="2157231" y="1620350"/>
                    <a:pt x="2406698" y="1418450"/>
                  </a:cubicBezTo>
                  <a:cubicBezTo>
                    <a:pt x="2655859" y="1216840"/>
                    <a:pt x="2859596" y="978302"/>
                    <a:pt x="2996069" y="728678"/>
                  </a:cubicBezTo>
                  <a:cubicBezTo>
                    <a:pt x="3101178" y="536396"/>
                    <a:pt x="3167417" y="338366"/>
                    <a:pt x="3193967" y="13771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0" name="Freeform: Shape 1059">
              <a:extLst>
                <a:ext uri="{FF2B5EF4-FFF2-40B4-BE49-F238E27FC236}">
                  <a16:creationId xmlns:a16="http://schemas.microsoft.com/office/drawing/2014/main" id="{0DEB2F40-D411-4D44-9638-AE0342C7F8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-1"/>
              <a:ext cx="3815424" cy="2653660"/>
            </a:xfrm>
            <a:custGeom>
              <a:avLst/>
              <a:gdLst>
                <a:gd name="connsiteX0" fmla="*/ 3305038 w 3815424"/>
                <a:gd name="connsiteY0" fmla="*/ 0 h 2653660"/>
                <a:gd name="connsiteX1" fmla="*/ 3815424 w 3815424"/>
                <a:gd name="connsiteY1" fmla="*/ 0 h 2653660"/>
                <a:gd name="connsiteX2" fmla="*/ 3801025 w 3815424"/>
                <a:gd name="connsiteY2" fmla="*/ 214244 h 2653660"/>
                <a:gd name="connsiteX3" fmla="*/ 587142 w 3815424"/>
                <a:gd name="connsiteY3" fmla="*/ 2653660 h 2653660"/>
                <a:gd name="connsiteX4" fmla="*/ 53389 w 3815424"/>
                <a:gd name="connsiteY4" fmla="*/ 2605042 h 2653660"/>
                <a:gd name="connsiteX5" fmla="*/ 0 w 3815424"/>
                <a:gd name="connsiteY5" fmla="*/ 2593137 h 2653660"/>
                <a:gd name="connsiteX6" fmla="*/ 0 w 3815424"/>
                <a:gd name="connsiteY6" fmla="*/ 2094444 h 2653660"/>
                <a:gd name="connsiteX7" fmla="*/ 137675 w 3815424"/>
                <a:gd name="connsiteY7" fmla="*/ 2129195 h 2653660"/>
                <a:gd name="connsiteX8" fmla="*/ 587142 w 3815424"/>
                <a:gd name="connsiteY8" fmla="*/ 2171571 h 2653660"/>
                <a:gd name="connsiteX9" fmla="*/ 1585826 w 3815424"/>
                <a:gd name="connsiteY9" fmla="*/ 1990112 h 2653660"/>
                <a:gd name="connsiteX10" fmla="*/ 2473046 w 3815424"/>
                <a:gd name="connsiteY10" fmla="*/ 1491633 h 2653660"/>
                <a:gd name="connsiteX11" fmla="*/ 3086710 w 3815424"/>
                <a:gd name="connsiteY11" fmla="*/ 772838 h 2653660"/>
                <a:gd name="connsiteX12" fmla="*/ 3295217 w 3815424"/>
                <a:gd name="connsiteY12" fmla="*/ 149229 h 2653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5424" h="2653660">
                  <a:moveTo>
                    <a:pt x="3305038" y="0"/>
                  </a:moveTo>
                  <a:lnTo>
                    <a:pt x="3815424" y="0"/>
                  </a:lnTo>
                  <a:lnTo>
                    <a:pt x="3801025" y="214244"/>
                  </a:lnTo>
                  <a:cubicBezTo>
                    <a:pt x="3616317" y="1584467"/>
                    <a:pt x="2091637" y="2653660"/>
                    <a:pt x="587142" y="2653660"/>
                  </a:cubicBezTo>
                  <a:cubicBezTo>
                    <a:pt x="400192" y="2653660"/>
                    <a:pt x="222112" y="2636954"/>
                    <a:pt x="53389" y="2605042"/>
                  </a:cubicBezTo>
                  <a:lnTo>
                    <a:pt x="0" y="2593137"/>
                  </a:lnTo>
                  <a:lnTo>
                    <a:pt x="0" y="2094444"/>
                  </a:lnTo>
                  <a:lnTo>
                    <a:pt x="137675" y="2129195"/>
                  </a:lnTo>
                  <a:cubicBezTo>
                    <a:pt x="280616" y="2157374"/>
                    <a:pt x="430766" y="2171571"/>
                    <a:pt x="587142" y="2171571"/>
                  </a:cubicBezTo>
                  <a:cubicBezTo>
                    <a:pt x="918879" y="2171571"/>
                    <a:pt x="1254904" y="2110634"/>
                    <a:pt x="1585826" y="1990112"/>
                  </a:cubicBezTo>
                  <a:cubicBezTo>
                    <a:pt x="1908071" y="1873061"/>
                    <a:pt x="2214800" y="1700666"/>
                    <a:pt x="2473046" y="1491633"/>
                  </a:cubicBezTo>
                  <a:cubicBezTo>
                    <a:pt x="2735782" y="1279031"/>
                    <a:pt x="2942276" y="1037118"/>
                    <a:pt x="3086710" y="772838"/>
                  </a:cubicBezTo>
                  <a:cubicBezTo>
                    <a:pt x="3197408" y="570216"/>
                    <a:pt x="3267226" y="361248"/>
                    <a:pt x="3295217" y="14922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61" name="Freeform: Shape 1060">
              <a:extLst>
                <a:ext uri="{FF2B5EF4-FFF2-40B4-BE49-F238E27FC236}">
                  <a16:creationId xmlns:a16="http://schemas.microsoft.com/office/drawing/2014/main" id="{507F7D91-A991-4196-AF73-327E04B562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1"/>
              <a:ext cx="3815986" cy="2675935"/>
            </a:xfrm>
            <a:custGeom>
              <a:avLst/>
              <a:gdLst>
                <a:gd name="connsiteX0" fmla="*/ 3648768 w 3815986"/>
                <a:gd name="connsiteY0" fmla="*/ 0 h 2675935"/>
                <a:gd name="connsiteX1" fmla="*/ 3815986 w 3815986"/>
                <a:gd name="connsiteY1" fmla="*/ 0 h 2675935"/>
                <a:gd name="connsiteX2" fmla="*/ 3804695 w 3815986"/>
                <a:gd name="connsiteY2" fmla="*/ 200084 h 2675935"/>
                <a:gd name="connsiteX3" fmla="*/ 3762590 w 3815986"/>
                <a:gd name="connsiteY3" fmla="*/ 455543 h 2675935"/>
                <a:gd name="connsiteX4" fmla="*/ 3592332 w 3815986"/>
                <a:gd name="connsiteY4" fmla="*/ 947274 h 2675935"/>
                <a:gd name="connsiteX5" fmla="*/ 2953967 w 3815986"/>
                <a:gd name="connsiteY5" fmla="*/ 1782349 h 2675935"/>
                <a:gd name="connsiteX6" fmla="*/ 2530669 w 3815986"/>
                <a:gd name="connsiteY6" fmla="*/ 2109494 h 2675935"/>
                <a:gd name="connsiteX7" fmla="*/ 2057561 w 3815986"/>
                <a:gd name="connsiteY7" fmla="*/ 2369245 h 2675935"/>
                <a:gd name="connsiteX8" fmla="*/ 1007330 w 3815986"/>
                <a:gd name="connsiteY8" fmla="*/ 2655701 h 2675935"/>
                <a:gd name="connsiteX9" fmla="*/ 732765 w 3815986"/>
                <a:gd name="connsiteY9" fmla="*/ 2674696 h 2675935"/>
                <a:gd name="connsiteX10" fmla="*/ 457666 w 3815986"/>
                <a:gd name="connsiteY10" fmla="*/ 2670839 h 2675935"/>
                <a:gd name="connsiteX11" fmla="*/ 183574 w 3815986"/>
                <a:gd name="connsiteY11" fmla="*/ 2643312 h 2675935"/>
                <a:gd name="connsiteX12" fmla="*/ 0 w 3815986"/>
                <a:gd name="connsiteY12" fmla="*/ 2607798 h 2675935"/>
                <a:gd name="connsiteX13" fmla="*/ 0 w 3815986"/>
                <a:gd name="connsiteY13" fmla="*/ 2356652 h 2675935"/>
                <a:gd name="connsiteX14" fmla="*/ 222195 w 3815986"/>
                <a:gd name="connsiteY14" fmla="*/ 2396940 h 2675935"/>
                <a:gd name="connsiteX15" fmla="*/ 472364 w 3815986"/>
                <a:gd name="connsiteY15" fmla="*/ 2419092 h 2675935"/>
                <a:gd name="connsiteX16" fmla="*/ 974972 w 3815986"/>
                <a:gd name="connsiteY16" fmla="*/ 2402122 h 2675935"/>
                <a:gd name="connsiteX17" fmla="*/ 1468292 w 3815986"/>
                <a:gd name="connsiteY17" fmla="*/ 2304162 h 2675935"/>
                <a:gd name="connsiteX18" fmla="*/ 1940176 w 3815986"/>
                <a:gd name="connsiteY18" fmla="*/ 2133695 h 2675935"/>
                <a:gd name="connsiteX19" fmla="*/ 2783403 w 3815986"/>
                <a:gd name="connsiteY19" fmla="*/ 1609954 h 2675935"/>
                <a:gd name="connsiteX20" fmla="*/ 3128104 w 3815986"/>
                <a:gd name="connsiteY20" fmla="*/ 1260439 h 2675935"/>
                <a:gd name="connsiteX21" fmla="*/ 3400639 w 3815986"/>
                <a:gd name="connsiteY21" fmla="*/ 859052 h 2675935"/>
                <a:gd name="connsiteX22" fmla="*/ 3585595 w 3815986"/>
                <a:gd name="connsiteY22" fmla="*/ 415336 h 2675935"/>
                <a:gd name="connsiteX23" fmla="*/ 3635918 w 3815986"/>
                <a:gd name="connsiteY23" fmla="*/ 181137 h 2675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815986" h="2675935">
                  <a:moveTo>
                    <a:pt x="3648768" y="0"/>
                  </a:moveTo>
                  <a:lnTo>
                    <a:pt x="3815986" y="0"/>
                  </a:lnTo>
                  <a:lnTo>
                    <a:pt x="3804695" y="200084"/>
                  </a:lnTo>
                  <a:cubicBezTo>
                    <a:pt x="3795228" y="285751"/>
                    <a:pt x="3781167" y="371032"/>
                    <a:pt x="3762590" y="455543"/>
                  </a:cubicBezTo>
                  <a:cubicBezTo>
                    <a:pt x="3725537" y="624467"/>
                    <a:pt x="3668784" y="790112"/>
                    <a:pt x="3592332" y="947274"/>
                  </a:cubicBezTo>
                  <a:cubicBezTo>
                    <a:pt x="3438712" y="1261596"/>
                    <a:pt x="3216091" y="1542847"/>
                    <a:pt x="2953967" y="1782349"/>
                  </a:cubicBezTo>
                  <a:cubicBezTo>
                    <a:pt x="2822599" y="1902099"/>
                    <a:pt x="2680615" y="2011341"/>
                    <a:pt x="2530669" y="2109494"/>
                  </a:cubicBezTo>
                  <a:cubicBezTo>
                    <a:pt x="2380520" y="2207551"/>
                    <a:pt x="2222510" y="2294906"/>
                    <a:pt x="2057561" y="2369245"/>
                  </a:cubicBezTo>
                  <a:cubicBezTo>
                    <a:pt x="1727252" y="2516859"/>
                    <a:pt x="1371629" y="2614434"/>
                    <a:pt x="1007330" y="2655701"/>
                  </a:cubicBezTo>
                  <a:cubicBezTo>
                    <a:pt x="916281" y="2665873"/>
                    <a:pt x="824568" y="2672188"/>
                    <a:pt x="732765" y="2674696"/>
                  </a:cubicBezTo>
                  <a:cubicBezTo>
                    <a:pt x="640963" y="2677203"/>
                    <a:pt x="549072" y="2675901"/>
                    <a:pt x="457666" y="2670839"/>
                  </a:cubicBezTo>
                  <a:cubicBezTo>
                    <a:pt x="366106" y="2665584"/>
                    <a:pt x="274572" y="2656521"/>
                    <a:pt x="183574" y="2643312"/>
                  </a:cubicBezTo>
                  <a:lnTo>
                    <a:pt x="0" y="2607798"/>
                  </a:lnTo>
                  <a:lnTo>
                    <a:pt x="0" y="2356652"/>
                  </a:lnTo>
                  <a:lnTo>
                    <a:pt x="222195" y="2396940"/>
                  </a:lnTo>
                  <a:cubicBezTo>
                    <a:pt x="304990" y="2407980"/>
                    <a:pt x="388511" y="2415283"/>
                    <a:pt x="472364" y="2419092"/>
                  </a:cubicBezTo>
                  <a:cubicBezTo>
                    <a:pt x="640376" y="2427095"/>
                    <a:pt x="808184" y="2421791"/>
                    <a:pt x="974972" y="2402122"/>
                  </a:cubicBezTo>
                  <a:cubicBezTo>
                    <a:pt x="1141658" y="2382358"/>
                    <a:pt x="1306812" y="2349286"/>
                    <a:pt x="1468292" y="2304162"/>
                  </a:cubicBezTo>
                  <a:cubicBezTo>
                    <a:pt x="1629874" y="2259231"/>
                    <a:pt x="1787475" y="2201091"/>
                    <a:pt x="1940176" y="2133695"/>
                  </a:cubicBezTo>
                  <a:cubicBezTo>
                    <a:pt x="2246498" y="2000349"/>
                    <a:pt x="2532507" y="1823520"/>
                    <a:pt x="2783403" y="1609954"/>
                  </a:cubicBezTo>
                  <a:cubicBezTo>
                    <a:pt x="2908442" y="1502833"/>
                    <a:pt x="3024295" y="1385975"/>
                    <a:pt x="3128104" y="1260439"/>
                  </a:cubicBezTo>
                  <a:cubicBezTo>
                    <a:pt x="3232116" y="1135096"/>
                    <a:pt x="3323881" y="1000689"/>
                    <a:pt x="3400639" y="859052"/>
                  </a:cubicBezTo>
                  <a:cubicBezTo>
                    <a:pt x="3477399" y="717510"/>
                    <a:pt x="3541296" y="569316"/>
                    <a:pt x="3585595" y="415336"/>
                  </a:cubicBezTo>
                  <a:cubicBezTo>
                    <a:pt x="3607796" y="338540"/>
                    <a:pt x="3624638" y="260224"/>
                    <a:pt x="3635918" y="181137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62" name="Freeform: Shape 1061">
              <a:extLst>
                <a:ext uri="{FF2B5EF4-FFF2-40B4-BE49-F238E27FC236}">
                  <a16:creationId xmlns:a16="http://schemas.microsoft.com/office/drawing/2014/main" id="{178739A9-E67C-40E5-9468-0A68AEC54E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-1"/>
              <a:ext cx="3832270" cy="2876136"/>
            </a:xfrm>
            <a:custGeom>
              <a:avLst/>
              <a:gdLst>
                <a:gd name="connsiteX0" fmla="*/ 3800718 w 3832270"/>
                <a:gd name="connsiteY0" fmla="*/ 0 h 2876136"/>
                <a:gd name="connsiteX1" fmla="*/ 3832270 w 3832270"/>
                <a:gd name="connsiteY1" fmla="*/ 0 h 2876136"/>
                <a:gd name="connsiteX2" fmla="*/ 3824562 w 3832270"/>
                <a:gd name="connsiteY2" fmla="*/ 143769 h 2876136"/>
                <a:gd name="connsiteX3" fmla="*/ 3628155 w 3832270"/>
                <a:gd name="connsiteY3" fmla="*/ 922055 h 2876136"/>
                <a:gd name="connsiteX4" fmla="*/ 3514853 w 3832270"/>
                <a:gd name="connsiteY4" fmla="*/ 1169078 h 2876136"/>
                <a:gd name="connsiteX5" fmla="*/ 3379198 w 3832270"/>
                <a:gd name="connsiteY5" fmla="*/ 1407037 h 2876136"/>
                <a:gd name="connsiteX6" fmla="*/ 3043787 w 3832270"/>
                <a:gd name="connsiteY6" fmla="*/ 1848342 h 2876136"/>
                <a:gd name="connsiteX7" fmla="*/ 2845661 w 3832270"/>
                <a:gd name="connsiteY7" fmla="*/ 2047444 h 2876136"/>
                <a:gd name="connsiteX8" fmla="*/ 2793197 w 3832270"/>
                <a:gd name="connsiteY8" fmla="*/ 2094689 h 2876136"/>
                <a:gd name="connsiteX9" fmla="*/ 2739710 w 3832270"/>
                <a:gd name="connsiteY9" fmla="*/ 2140969 h 2876136"/>
                <a:gd name="connsiteX10" fmla="*/ 2629166 w 3832270"/>
                <a:gd name="connsiteY10" fmla="*/ 2229867 h 2876136"/>
                <a:gd name="connsiteX11" fmla="*/ 2145952 w 3832270"/>
                <a:gd name="connsiteY11" fmla="*/ 2535994 h 2876136"/>
                <a:gd name="connsiteX12" fmla="*/ 1034987 w 3832270"/>
                <a:gd name="connsiteY12" fmla="*/ 2863910 h 2876136"/>
                <a:gd name="connsiteX13" fmla="*/ 741909 w 3832270"/>
                <a:gd name="connsiteY13" fmla="*/ 2875939 h 2876136"/>
                <a:gd name="connsiteX14" fmla="*/ 450208 w 3832270"/>
                <a:gd name="connsiteY14" fmla="*/ 2857451 h 2876136"/>
                <a:gd name="connsiteX15" fmla="*/ 22215 w 3832270"/>
                <a:gd name="connsiteY15" fmla="*/ 2775923 h 2876136"/>
                <a:gd name="connsiteX16" fmla="*/ 0 w 3832270"/>
                <a:gd name="connsiteY16" fmla="*/ 2769256 h 2876136"/>
                <a:gd name="connsiteX17" fmla="*/ 0 w 3832270"/>
                <a:gd name="connsiteY17" fmla="*/ 2590612 h 2876136"/>
                <a:gd name="connsiteX18" fmla="*/ 199046 w 3832270"/>
                <a:gd name="connsiteY18" fmla="*/ 2627410 h 2876136"/>
                <a:gd name="connsiteX19" fmla="*/ 468174 w 3832270"/>
                <a:gd name="connsiteY19" fmla="*/ 2649670 h 2876136"/>
                <a:gd name="connsiteX20" fmla="*/ 1003650 w 3832270"/>
                <a:gd name="connsiteY20" fmla="*/ 2622480 h 2876136"/>
                <a:gd name="connsiteX21" fmla="*/ 1266489 w 3832270"/>
                <a:gd name="connsiteY21" fmla="*/ 2573982 h 2876136"/>
                <a:gd name="connsiteX22" fmla="*/ 1524223 w 3832270"/>
                <a:gd name="connsiteY22" fmla="*/ 2504657 h 2876136"/>
                <a:gd name="connsiteX23" fmla="*/ 1775731 w 3832270"/>
                <a:gd name="connsiteY23" fmla="*/ 2416243 h 2876136"/>
                <a:gd name="connsiteX24" fmla="*/ 2019789 w 3832270"/>
                <a:gd name="connsiteY24" fmla="*/ 2309412 h 2876136"/>
                <a:gd name="connsiteX25" fmla="*/ 2482486 w 3832270"/>
                <a:gd name="connsiteY25" fmla="*/ 2046962 h 2876136"/>
                <a:gd name="connsiteX26" fmla="*/ 2591908 w 3832270"/>
                <a:gd name="connsiteY26" fmla="*/ 1971371 h 2876136"/>
                <a:gd name="connsiteX27" fmla="*/ 2645702 w 3832270"/>
                <a:gd name="connsiteY27" fmla="*/ 1932321 h 2876136"/>
                <a:gd name="connsiteX28" fmla="*/ 2698779 w 3832270"/>
                <a:gd name="connsiteY28" fmla="*/ 1892309 h 2876136"/>
                <a:gd name="connsiteX29" fmla="*/ 2903537 w 3832270"/>
                <a:gd name="connsiteY29" fmla="*/ 1722516 h 2876136"/>
                <a:gd name="connsiteX30" fmla="*/ 3269061 w 3832270"/>
                <a:gd name="connsiteY30" fmla="*/ 1337327 h 2876136"/>
                <a:gd name="connsiteX31" fmla="*/ 3424928 w 3832270"/>
                <a:gd name="connsiteY31" fmla="*/ 1122508 h 2876136"/>
                <a:gd name="connsiteX32" fmla="*/ 3557622 w 3832270"/>
                <a:gd name="connsiteY32" fmla="*/ 893226 h 2876136"/>
                <a:gd name="connsiteX33" fmla="*/ 3587019 w 3832270"/>
                <a:gd name="connsiteY33" fmla="*/ 833929 h 2876136"/>
                <a:gd name="connsiteX34" fmla="*/ 3601310 w 3832270"/>
                <a:gd name="connsiteY34" fmla="*/ 804040 h 2876136"/>
                <a:gd name="connsiteX35" fmla="*/ 3614885 w 3832270"/>
                <a:gd name="connsiteY35" fmla="*/ 773861 h 2876136"/>
                <a:gd name="connsiteX36" fmla="*/ 3640812 w 3832270"/>
                <a:gd name="connsiteY36" fmla="*/ 713022 h 2876136"/>
                <a:gd name="connsiteX37" fmla="*/ 3665105 w 3832270"/>
                <a:gd name="connsiteY37" fmla="*/ 651506 h 2876136"/>
                <a:gd name="connsiteX38" fmla="*/ 3744110 w 3832270"/>
                <a:gd name="connsiteY38" fmla="*/ 399567 h 2876136"/>
                <a:gd name="connsiteX39" fmla="*/ 3792123 w 3832270"/>
                <a:gd name="connsiteY39" fmla="*/ 140444 h 2876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832270" h="2876136">
                  <a:moveTo>
                    <a:pt x="3800718" y="0"/>
                  </a:moveTo>
                  <a:lnTo>
                    <a:pt x="3832270" y="0"/>
                  </a:lnTo>
                  <a:lnTo>
                    <a:pt x="3824562" y="143769"/>
                  </a:lnTo>
                  <a:cubicBezTo>
                    <a:pt x="3797131" y="409191"/>
                    <a:pt x="3730585" y="671345"/>
                    <a:pt x="3628155" y="922055"/>
                  </a:cubicBezTo>
                  <a:cubicBezTo>
                    <a:pt x="3593858" y="1005553"/>
                    <a:pt x="3556704" y="1088280"/>
                    <a:pt x="3514853" y="1169078"/>
                  </a:cubicBezTo>
                  <a:cubicBezTo>
                    <a:pt x="3473616" y="1250166"/>
                    <a:pt x="3428194" y="1329517"/>
                    <a:pt x="3379198" y="1407037"/>
                  </a:cubicBezTo>
                  <a:cubicBezTo>
                    <a:pt x="3281106" y="1561980"/>
                    <a:pt x="3169132" y="1710174"/>
                    <a:pt x="3043787" y="1848342"/>
                  </a:cubicBezTo>
                  <a:cubicBezTo>
                    <a:pt x="2980806" y="1917184"/>
                    <a:pt x="2915071" y="1984001"/>
                    <a:pt x="2845661" y="2047444"/>
                  </a:cubicBezTo>
                  <a:cubicBezTo>
                    <a:pt x="2828411" y="2063450"/>
                    <a:pt x="2811060" y="2079263"/>
                    <a:pt x="2793197" y="2094689"/>
                  </a:cubicBezTo>
                  <a:cubicBezTo>
                    <a:pt x="2775436" y="2110213"/>
                    <a:pt x="2757982" y="2126025"/>
                    <a:pt x="2739710" y="2140969"/>
                  </a:cubicBezTo>
                  <a:cubicBezTo>
                    <a:pt x="2703576" y="2171341"/>
                    <a:pt x="2666524" y="2200749"/>
                    <a:pt x="2629166" y="2229867"/>
                  </a:cubicBezTo>
                  <a:cubicBezTo>
                    <a:pt x="2479015" y="2345569"/>
                    <a:pt x="2316821" y="2448061"/>
                    <a:pt x="2145952" y="2535994"/>
                  </a:cubicBezTo>
                  <a:cubicBezTo>
                    <a:pt x="1804312" y="2711957"/>
                    <a:pt x="1424600" y="2826982"/>
                    <a:pt x="1034987" y="2863910"/>
                  </a:cubicBezTo>
                  <a:cubicBezTo>
                    <a:pt x="937762" y="2873167"/>
                    <a:pt x="839720" y="2877096"/>
                    <a:pt x="741909" y="2875939"/>
                  </a:cubicBezTo>
                  <a:cubicBezTo>
                    <a:pt x="644097" y="2874782"/>
                    <a:pt x="546515" y="2868539"/>
                    <a:pt x="450208" y="2857451"/>
                  </a:cubicBezTo>
                  <a:cubicBezTo>
                    <a:pt x="305520" y="2840674"/>
                    <a:pt x="162095" y="2813810"/>
                    <a:pt x="22215" y="2775923"/>
                  </a:cubicBezTo>
                  <a:lnTo>
                    <a:pt x="0" y="2769256"/>
                  </a:lnTo>
                  <a:lnTo>
                    <a:pt x="0" y="2590612"/>
                  </a:lnTo>
                  <a:lnTo>
                    <a:pt x="199046" y="2627410"/>
                  </a:lnTo>
                  <a:cubicBezTo>
                    <a:pt x="288321" y="2639209"/>
                    <a:pt x="378197" y="2646537"/>
                    <a:pt x="468174" y="2649670"/>
                  </a:cubicBezTo>
                  <a:cubicBezTo>
                    <a:pt x="648333" y="2656805"/>
                    <a:pt x="826655" y="2647163"/>
                    <a:pt x="1003650" y="2622480"/>
                  </a:cubicBezTo>
                  <a:cubicBezTo>
                    <a:pt x="1091943" y="2609658"/>
                    <a:pt x="1179725" y="2593747"/>
                    <a:pt x="1266489" y="2573982"/>
                  </a:cubicBezTo>
                  <a:cubicBezTo>
                    <a:pt x="1353250" y="2553927"/>
                    <a:pt x="1439298" y="2531076"/>
                    <a:pt x="1524223" y="2504657"/>
                  </a:cubicBezTo>
                  <a:cubicBezTo>
                    <a:pt x="1609149" y="2478336"/>
                    <a:pt x="1693052" y="2448833"/>
                    <a:pt x="1775731" y="2416243"/>
                  </a:cubicBezTo>
                  <a:cubicBezTo>
                    <a:pt x="1858309" y="2383557"/>
                    <a:pt x="1939764" y="2347882"/>
                    <a:pt x="2019789" y="2309412"/>
                  </a:cubicBezTo>
                  <a:cubicBezTo>
                    <a:pt x="2179839" y="2232567"/>
                    <a:pt x="2334583" y="2144923"/>
                    <a:pt x="2482486" y="2046962"/>
                  </a:cubicBezTo>
                  <a:cubicBezTo>
                    <a:pt x="2519334" y="2022376"/>
                    <a:pt x="2556081" y="1997403"/>
                    <a:pt x="2591908" y="1971371"/>
                  </a:cubicBezTo>
                  <a:cubicBezTo>
                    <a:pt x="2610077" y="1958644"/>
                    <a:pt x="2627838" y="1945434"/>
                    <a:pt x="2645702" y="1932321"/>
                  </a:cubicBezTo>
                  <a:cubicBezTo>
                    <a:pt x="2663666" y="1919305"/>
                    <a:pt x="2681325" y="1905903"/>
                    <a:pt x="2698779" y="1892309"/>
                  </a:cubicBezTo>
                  <a:cubicBezTo>
                    <a:pt x="2768903" y="1838025"/>
                    <a:pt x="2837496" y="1781717"/>
                    <a:pt x="2903537" y="1722516"/>
                  </a:cubicBezTo>
                  <a:cubicBezTo>
                    <a:pt x="3035926" y="1604501"/>
                    <a:pt x="3158720" y="1475784"/>
                    <a:pt x="3269061" y="1337327"/>
                  </a:cubicBezTo>
                  <a:cubicBezTo>
                    <a:pt x="3324182" y="1268099"/>
                    <a:pt x="3376341" y="1196461"/>
                    <a:pt x="3424928" y="1122508"/>
                  </a:cubicBezTo>
                  <a:cubicBezTo>
                    <a:pt x="3472697" y="1048170"/>
                    <a:pt x="3517814" y="972000"/>
                    <a:pt x="3557622" y="893226"/>
                  </a:cubicBezTo>
                  <a:cubicBezTo>
                    <a:pt x="3567931" y="873654"/>
                    <a:pt x="3577526" y="853791"/>
                    <a:pt x="3587019" y="833929"/>
                  </a:cubicBezTo>
                  <a:lnTo>
                    <a:pt x="3601310" y="804040"/>
                  </a:lnTo>
                  <a:lnTo>
                    <a:pt x="3614885" y="773861"/>
                  </a:lnTo>
                  <a:cubicBezTo>
                    <a:pt x="3623766" y="753709"/>
                    <a:pt x="3632748" y="733559"/>
                    <a:pt x="3640812" y="713022"/>
                  </a:cubicBezTo>
                  <a:cubicBezTo>
                    <a:pt x="3648876" y="692485"/>
                    <a:pt x="3657756" y="672236"/>
                    <a:pt x="3665105" y="651506"/>
                  </a:cubicBezTo>
                  <a:cubicBezTo>
                    <a:pt x="3696544" y="569166"/>
                    <a:pt x="3723185" y="485089"/>
                    <a:pt x="3744110" y="399567"/>
                  </a:cubicBezTo>
                  <a:cubicBezTo>
                    <a:pt x="3765341" y="314238"/>
                    <a:pt x="3781392" y="227654"/>
                    <a:pt x="3792123" y="140444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" name="Picture 2" descr="Circle2">
            <a:extLst>
              <a:ext uri="{FF2B5EF4-FFF2-40B4-BE49-F238E27FC236}">
                <a16:creationId xmlns:a16="http://schemas.microsoft.com/office/drawing/2014/main" id="{EF4C6B2C-940C-574E-7B92-B5C29C49BA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9921" y="5455921"/>
            <a:ext cx="1402080" cy="1402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0709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28" fill="hold"/>
                                        <p:tgtEl>
                                          <p:spTgt spid="10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0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7"/>
                  </p:tgtEl>
                </p:cond>
              </p:nextCondLst>
            </p:seq>
            <p:video>
              <p:cMediaNode vol="83333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1037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6B8DB5-3568-992C-49B9-55E5D7BBE0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 err="1"/>
              <a:t>Endüstriyel</a:t>
            </a:r>
            <a:r>
              <a:rPr lang="en-GB" b="1" dirty="0"/>
              <a:t> </a:t>
            </a:r>
            <a:r>
              <a:rPr lang="en-GB" b="1" dirty="0" err="1"/>
              <a:t>Ölçekli</a:t>
            </a:r>
            <a:r>
              <a:rPr lang="en-GB" b="1" dirty="0"/>
              <a:t> </a:t>
            </a:r>
            <a:r>
              <a:rPr lang="en-GB" b="1" dirty="0" err="1"/>
              <a:t>Tarım</a:t>
            </a:r>
            <a:endParaRPr lang="en-GB" b="1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3E2E1C62-E160-F939-1B21-C075ECC53B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E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Endüstriyel</a:t>
            </a:r>
            <a:r>
              <a:rPr lang="en-IE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ölçeğin</a:t>
            </a:r>
            <a:r>
              <a:rPr lang="en-IE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avantajlarını</a:t>
            </a:r>
            <a:r>
              <a:rPr lang="en-IE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</a:t>
            </a:r>
            <a:r>
              <a:rPr lang="en-IE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dezavantajlarını</a:t>
            </a:r>
            <a:r>
              <a:rPr lang="en-IE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listeleyin</a:t>
            </a:r>
            <a:r>
              <a:rPr lang="en-IE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IE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Makalelerde</a:t>
            </a:r>
            <a:r>
              <a:rPr lang="en-IE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özetlenen</a:t>
            </a:r>
            <a:r>
              <a:rPr lang="en-IE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ifadeleri</a:t>
            </a:r>
            <a:r>
              <a:rPr lang="en-IE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</a:t>
            </a:r>
            <a:r>
              <a:rPr lang="en-IE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fikirleri</a:t>
            </a:r>
            <a:r>
              <a:rPr lang="en-IE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tanımlayın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37334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2AC6CB-9C50-FE40-BD08-4B8727242B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 err="1"/>
              <a:t>Küçük</a:t>
            </a:r>
            <a:r>
              <a:rPr lang="en-GB" b="1" dirty="0"/>
              <a:t> </a:t>
            </a:r>
            <a:r>
              <a:rPr lang="en-GB" b="1" dirty="0" err="1"/>
              <a:t>Aile</a:t>
            </a:r>
            <a:r>
              <a:rPr lang="en-GB" b="1" dirty="0"/>
              <a:t> </a:t>
            </a:r>
            <a:r>
              <a:rPr lang="en-GB" b="1" dirty="0" err="1"/>
              <a:t>Çiftlikleri</a:t>
            </a:r>
            <a:endParaRPr lang="en-GB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2C6959-ECEF-5FE1-ED3E-062559E492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IE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Küçük</a:t>
            </a:r>
            <a:r>
              <a:rPr lang="en-IE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aile</a:t>
            </a:r>
            <a:r>
              <a:rPr lang="en-IE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çiftliklerinin</a:t>
            </a:r>
            <a:r>
              <a:rPr lang="en-IE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avantajlarını</a:t>
            </a:r>
            <a:r>
              <a:rPr lang="en-IE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</a:t>
            </a:r>
            <a:r>
              <a:rPr lang="en-IE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dezavantajlarını</a:t>
            </a:r>
            <a:r>
              <a:rPr lang="en-IE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listeleyin</a:t>
            </a:r>
            <a:r>
              <a:rPr lang="en-IE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IE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Makalelerde</a:t>
            </a:r>
            <a:r>
              <a:rPr lang="en-IE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özetlenen</a:t>
            </a:r>
            <a:r>
              <a:rPr lang="en-IE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ifadeleri</a:t>
            </a:r>
            <a:r>
              <a:rPr lang="en-IE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</a:t>
            </a:r>
            <a:r>
              <a:rPr lang="en-IE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fikirleri</a:t>
            </a:r>
            <a:r>
              <a:rPr lang="en-IE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belirleyin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750606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C588FE-C343-925F-1A1E-FB94C29D7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66919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n-IE" sz="6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Alıştırma</a:t>
            </a:r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4: </a:t>
            </a:r>
            <a:r>
              <a:rPr lang="en-IE" sz="6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Sınıf</a:t>
            </a:r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6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Tartışması</a:t>
            </a:r>
            <a:endParaRPr lang="en-GB" sz="6000" dirty="0"/>
          </a:p>
        </p:txBody>
      </p:sp>
    </p:spTree>
    <p:extLst>
      <p:ext uri="{BB962C8B-B14F-4D97-AF65-F5344CB8AC3E}">
        <p14:creationId xmlns:p14="http://schemas.microsoft.com/office/powerpoint/2010/main" val="18809582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298988-3899-CFD9-298F-08BD2BB0DD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IE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Büyük</a:t>
            </a:r>
            <a:r>
              <a:rPr lang="en-IE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ölçekli</a:t>
            </a:r>
            <a:r>
              <a:rPr lang="en-IE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çiftçilik</a:t>
            </a:r>
            <a:r>
              <a:rPr lang="en-IE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</a:t>
            </a:r>
            <a:r>
              <a:rPr lang="en-IE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küçük</a:t>
            </a:r>
            <a:r>
              <a:rPr lang="en-IE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aile</a:t>
            </a:r>
            <a:r>
              <a:rPr lang="en-IE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çiftlikleri</a:t>
            </a:r>
            <a:endParaRPr lang="en-GB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A514B3-2F11-5EA4-0F4B-763789FDC8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8636"/>
            <a:ext cx="10515600" cy="4618327"/>
          </a:xfrm>
        </p:spPr>
        <p:txBody>
          <a:bodyPr>
            <a:norm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Grubunuzdan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kaptan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seçin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Grubunuzda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argümanınızın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tarafı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için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argümanınızı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ana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hatlarıyla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belirtin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Rakibinizin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argümanlarını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göz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önünde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bulundurmaya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çalışın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Buna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nasıl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karşı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argüman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sunabilirsiniz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Konularınızı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argümanlarınızı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her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takım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üyesi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arasında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bölün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Grubunuz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adına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konuşacağınız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sırayı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konuların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birinden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diğerine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nasıl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aktığını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düşünün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Rakibinizin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ortaya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attığı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argümanları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çürütmeye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hazır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olun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Rakibiniz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konuşurken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notlar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alın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tartışma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sırasında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argümanınıza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eklemeler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yapın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Hangi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grubun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önce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konuşacağını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seçmek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için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yazı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tura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atın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Tartışma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yazı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tura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atışını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kazanan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grubun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kaptanıyla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başlayacak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Tartışma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karşı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takımın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kaptanıyla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devam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edecek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Ve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takımlar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sırayla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konuşacaklar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Her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takımın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kaptanına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tartışmanın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sonunda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muhalefetin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son/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tüm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konuşmacılarını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çürütme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seçeneği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sunulacak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Sınıf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tartışmada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hangi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takımın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daha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ikna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edici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argüman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sunduğuna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karar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vermek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için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oylama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yapacak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84454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D7B064-C102-3562-73B5-1CB6F7C86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3 </a:t>
            </a:r>
            <a:r>
              <a:rPr lang="en-GB" b="1" dirty="0" err="1"/>
              <a:t>Makale</a:t>
            </a:r>
            <a:endParaRPr lang="en-GB" b="1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353BA0F-1B9A-29EF-2057-4C3FF90659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Küresel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krizler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derinleşirken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açlık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sayıları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üç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yıldır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inatla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yüksek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seyrediyor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BM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raporuna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göre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: </a:t>
            </a:r>
            <a:r>
              <a:rPr lang="en-IE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https://www.wfp.org/news/hunger-numbers-stubbornly-high-three-consecutive-years-global-crises-deepen-un-report#:~:text=The%20report%20highlights%20that%20access,amid%20the%20COVID%2D19%20pandemic</a:t>
            </a:r>
            <a:r>
              <a:rPr lang="en-IE" dirty="0">
                <a:effectLst/>
              </a:rPr>
              <a:t> </a:t>
            </a:r>
          </a:p>
          <a:p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Yoğun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tarımı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bırakıp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dünyayı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besleyebilecek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miyiz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?,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şuradan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ulaşabilirsiniz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IE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https://www.theguardian.com/news/2019/jan/28/can-we-ditch-intensive-farming-and-still-feed-the-world</a:t>
            </a:r>
            <a:r>
              <a:rPr lang="en-IE" dirty="0">
                <a:effectLst/>
              </a:rPr>
              <a:t> </a:t>
            </a:r>
          </a:p>
          <a:p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Togo'da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kadınların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geçim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kaynaklarını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iyileştiren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biyogübreler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üzerine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tarımsal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ekolojik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eğitim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şu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adresten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edinilebilir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IE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https://afsafrica.org/wp-content/uploads/2020/12/yve_compressed.pdf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or </a:t>
            </a:r>
            <a:r>
              <a:rPr lang="en-IE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https://www.fao.org/family-farming/detail/en/c/1412923/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862921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B141A7-1B2F-C879-F521-AADB1FA063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351" y="2449426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IE" sz="6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Alıştırma</a:t>
            </a:r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1: </a:t>
            </a:r>
            <a:r>
              <a:rPr lang="en-IE" sz="6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Sınıf</a:t>
            </a:r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6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Tartışması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69573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D5D246-79F7-53C7-040C-12EE4FBB55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IE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BM </a:t>
            </a:r>
            <a:r>
              <a:rPr lang="en-IE" sz="3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raporuna</a:t>
            </a:r>
            <a:r>
              <a:rPr lang="en-IE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göre</a:t>
            </a:r>
            <a:r>
              <a:rPr lang="en-IE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IE" sz="3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küresel</a:t>
            </a:r>
            <a:r>
              <a:rPr lang="en-IE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krizler</a:t>
            </a:r>
            <a:r>
              <a:rPr lang="en-IE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derinleşirken</a:t>
            </a:r>
            <a:r>
              <a:rPr lang="en-IE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açlık</a:t>
            </a:r>
            <a:r>
              <a:rPr lang="en-IE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rakamları</a:t>
            </a:r>
            <a:r>
              <a:rPr lang="en-IE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üç</a:t>
            </a:r>
            <a:r>
              <a:rPr lang="en-IE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yıldır</a:t>
            </a:r>
            <a:r>
              <a:rPr lang="en-IE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inatla</a:t>
            </a:r>
            <a:r>
              <a:rPr lang="en-IE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yüksek</a:t>
            </a:r>
            <a:r>
              <a:rPr lang="en-IE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seyrediyor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83E8B1-68D9-37A4-BBE1-6B2514B758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Vurgulanan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temel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sorunlar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nelerdir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Bunların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çözülebileceğini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düşünüyor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musunuz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sorunlara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katkıda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bulunabilecek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herhangi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bir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dış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faktör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var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mı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örneğin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artan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nüfus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arazi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mevcudiyeti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artan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sıcaklıklar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vb.?</a:t>
            </a:r>
          </a:p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Hükümetler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endişeleri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gidermek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için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ne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yapabilir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10075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5A9B02-4F90-EACF-80DE-BB31DA4CFF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IE" sz="3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Yoğun</a:t>
            </a:r>
            <a:r>
              <a:rPr lang="en-IE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tarımı</a:t>
            </a:r>
            <a:r>
              <a:rPr lang="en-IE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bırakıp</a:t>
            </a:r>
            <a:r>
              <a:rPr lang="en-IE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dünyayı</a:t>
            </a:r>
            <a:r>
              <a:rPr lang="en-IE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besleyebilecek</a:t>
            </a:r>
            <a:r>
              <a:rPr lang="en-IE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miyiz</a:t>
            </a:r>
            <a:r>
              <a:rPr lang="en-IE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DED02E-A557-150E-7457-A907D34E34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Makaleler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endişe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verici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miydi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yoksa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iyimser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miydi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Başlıca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endişeler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nelerdi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Belirlenen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çözümlerin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belirlenen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endişeleri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çözebileceğini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düşünüyor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musunuz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Başka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olası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çözümler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düşünebiliyor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musunuz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325421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C7EDD8-FF8E-DA73-8DDB-1A4424AAF8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IE" sz="3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Biyogübreler</a:t>
            </a:r>
            <a:r>
              <a:rPr lang="en-IE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üzerine</a:t>
            </a:r>
            <a:r>
              <a:rPr lang="en-IE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tarımsal</a:t>
            </a:r>
            <a:r>
              <a:rPr lang="en-IE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ekolojik</a:t>
            </a:r>
            <a:r>
              <a:rPr lang="en-IE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eğitim</a:t>
            </a:r>
            <a:r>
              <a:rPr lang="en-IE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Togo'da</a:t>
            </a:r>
            <a:r>
              <a:rPr lang="en-IE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kadınların</a:t>
            </a:r>
            <a:r>
              <a:rPr lang="en-IE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geçim</a:t>
            </a:r>
            <a:r>
              <a:rPr lang="en-IE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kaynaklarını</a:t>
            </a:r>
            <a:r>
              <a:rPr lang="en-IE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iyileştiriyor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35A2F9-7CBB-3E8F-3A2D-8513650459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Sorun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neydi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Soruna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ne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sebep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oldu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çözüm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endişeyi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tam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olarak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gideriyor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mu?</a:t>
            </a:r>
          </a:p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Durumlarını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değiştirebilecek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başka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bir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şey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var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mı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örneğin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finansman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eğitim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ürün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satmak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için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pazarlara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erişim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vb.?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9565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E456D3-16EF-EFBE-70C5-46B1545BA7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1633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n-IE" sz="6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Alıştırma</a:t>
            </a:r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2: </a:t>
            </a:r>
            <a:r>
              <a:rPr lang="en-IE" sz="6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Birleşmiş</a:t>
            </a:r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6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Milletler</a:t>
            </a:r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6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Sürdürülebilir</a:t>
            </a:r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6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Kalkınma</a:t>
            </a:r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6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Hedeflerinin</a:t>
            </a:r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6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Uyumlaştırılması</a:t>
            </a:r>
            <a:endParaRPr lang="en-GB" sz="6000" dirty="0"/>
          </a:p>
        </p:txBody>
      </p:sp>
    </p:spTree>
    <p:extLst>
      <p:ext uri="{BB962C8B-B14F-4D97-AF65-F5344CB8AC3E}">
        <p14:creationId xmlns:p14="http://schemas.microsoft.com/office/powerpoint/2010/main" val="17381355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67D35-64D5-F865-2562-88D0A712E5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IE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Togo'daki</a:t>
            </a:r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tarımsal</a:t>
            </a:r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ekoloji</a:t>
            </a:r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vaka</a:t>
            </a:r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çalışması</a:t>
            </a:r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için</a:t>
            </a:r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hangi </a:t>
            </a:r>
            <a:r>
              <a:rPr lang="en-IE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Sürdürülebilir</a:t>
            </a:r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Kalkınma</a:t>
            </a:r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Amaçları</a:t>
            </a:r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önemlidir</a:t>
            </a:r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</a:t>
            </a:r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neden</a:t>
            </a:r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GB" sz="3200" dirty="0"/>
          </a:p>
        </p:txBody>
      </p:sp>
      <p:pic>
        <p:nvPicPr>
          <p:cNvPr id="4" name="Content Placeholder 3" descr="A chart of goals with icons&#10;&#10;Description automatically generated with medium confidence">
            <a:extLst>
              <a:ext uri="{FF2B5EF4-FFF2-40B4-BE49-F238E27FC236}">
                <a16:creationId xmlns:a16="http://schemas.microsoft.com/office/drawing/2014/main" id="{B59F6875-6E81-7435-6D9C-70AA3DBBA8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611870"/>
            <a:ext cx="8229600" cy="48810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951327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C588FE-C343-925F-1A1E-FB94C29D7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66919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n-IE" sz="6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Alıştırma</a:t>
            </a:r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3: </a:t>
            </a:r>
            <a:r>
              <a:rPr lang="en-IE" sz="6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Endüstriyel</a:t>
            </a:r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6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Ölçekli</a:t>
            </a:r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6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Çiftçilik</a:t>
            </a:r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6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</a:t>
            </a:r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6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Küçük</a:t>
            </a:r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6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Aile</a:t>
            </a:r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6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Çiftlikleri</a:t>
            </a:r>
            <a:br>
              <a:rPr lang="en-IE" sz="6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sz="6000" dirty="0"/>
          </a:p>
        </p:txBody>
      </p:sp>
    </p:spTree>
    <p:extLst>
      <p:ext uri="{BB962C8B-B14F-4D97-AF65-F5344CB8AC3E}">
        <p14:creationId xmlns:p14="http://schemas.microsoft.com/office/powerpoint/2010/main" val="38244385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448</TotalTime>
  <Words>481</Words>
  <Application>Microsoft Macintosh PowerPoint</Application>
  <PresentationFormat>Widescreen</PresentationFormat>
  <Paragraphs>41</Paragraphs>
  <Slides>13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Office Theme</vt:lpstr>
      <vt:lpstr>Döngüsel Tarım</vt:lpstr>
      <vt:lpstr>3 Makale</vt:lpstr>
      <vt:lpstr>Alıştırma 1: Sınıf Tartışması</vt:lpstr>
      <vt:lpstr>BM raporuna göre, küresel krizler derinleşirken açlık rakamları üç yıldır inatla yüksek seyrediyor</vt:lpstr>
      <vt:lpstr>Yoğun tarımı bırakıp dünyayı besleyebilecek miyiz?</vt:lpstr>
      <vt:lpstr>Biyogübreler üzerine tarımsal ekolojik eğitim Togo'da kadınların geçim kaynaklarını iyileştiriyor</vt:lpstr>
      <vt:lpstr>Alıştırma 2: Birleşmiş Milletler Sürdürülebilir Kalkınma Hedeflerinin Uyumlaştırılması</vt:lpstr>
      <vt:lpstr>Togo'daki tarımsal ekoloji vaka çalışması için hangi Sürdürülebilir Kalkınma Amaçları önemlidir ve neden?</vt:lpstr>
      <vt:lpstr>Alıştırma 3: Endüstriyel Ölçekli Çiftçilik ve Küçük Aile Çiftlikleri </vt:lpstr>
      <vt:lpstr>Endüstriyel Ölçekli Tarım</vt:lpstr>
      <vt:lpstr>Küçük Aile Çiftlikleri</vt:lpstr>
      <vt:lpstr>Alıştırma 4: Sınıf Tartışması</vt:lpstr>
      <vt:lpstr>Büyük ölçekli çiftçilik ve küçük aile çiftlikleri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Circular Agriculture </dc:title>
  <dc:creator>Whyte, Ann</dc:creator>
  <cp:lastModifiedBy>ARAS SARI</cp:lastModifiedBy>
  <cp:revision>4</cp:revision>
  <dcterms:created xsi:type="dcterms:W3CDTF">2024-07-25T12:55:12Z</dcterms:created>
  <dcterms:modified xsi:type="dcterms:W3CDTF">2025-01-14T03:29:00Z</dcterms:modified>
</cp:coreProperties>
</file>